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58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y3qVEP8p1mFG2RGw5zhgA==" hashData="3UZ9kYs5jvdA7ObDHmg2VIwraigUMlzH8SxmArumGZFlCfbXwRV36zV+ITZVXs0VbAudm84rhxzFr1z7Im73C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9398" autoAdjust="0"/>
  </p:normalViewPr>
  <p:slideViewPr>
    <p:cSldViewPr snapToGrid="0" snapToObjects="1">
      <p:cViewPr varScale="1">
        <p:scale>
          <a:sx n="93" d="100"/>
          <a:sy n="93" d="100"/>
        </p:scale>
        <p:origin x="216" y="4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F3C59-C683-4744-84CB-9E9F99AEF2D0}" type="doc">
      <dgm:prSet loTypeId="urn:microsoft.com/office/officeart/2008/layout/RadialCluster" loCatId="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F3D089-C035-734E-9245-927E245FD352}">
      <dgm:prSet phldrT="[Text]" custT="1"/>
      <dgm:spPr/>
      <dgm:t>
        <a:bodyPr/>
        <a:lstStyle/>
        <a:p>
          <a:r>
            <a:rPr lang="en-US" sz="3600" b="1" u="none" dirty="0">
              <a:solidFill>
                <a:srgbClr val="C00000"/>
              </a:solidFill>
              <a:latin typeface="+mn-lt"/>
              <a:cs typeface="Comic Sans MS"/>
            </a:rPr>
            <a:t>Indications</a:t>
          </a:r>
          <a:r>
            <a:rPr lang="en-US" sz="3600" b="1" u="none" baseline="0" dirty="0">
              <a:solidFill>
                <a:srgbClr val="C00000"/>
              </a:solidFill>
              <a:latin typeface="+mn-lt"/>
              <a:cs typeface="Comic Sans MS"/>
            </a:rPr>
            <a:t> for OI</a:t>
          </a:r>
          <a:endParaRPr lang="en-US" sz="3600" b="1" u="none" dirty="0">
            <a:solidFill>
              <a:srgbClr val="C00000"/>
            </a:solidFill>
            <a:latin typeface="+mn-lt"/>
            <a:cs typeface="Comic Sans MS"/>
          </a:endParaRPr>
        </a:p>
      </dgm:t>
    </dgm:pt>
    <dgm:pt modelId="{B4536174-9013-7F47-B44F-339BC9798CBD}" type="parTrans" cxnId="{7C5221B4-5394-174A-AA00-9991DFDE3E93}">
      <dgm:prSet/>
      <dgm:spPr/>
      <dgm:t>
        <a:bodyPr/>
        <a:lstStyle/>
        <a:p>
          <a:endParaRPr lang="en-US"/>
        </a:p>
      </dgm:t>
    </dgm:pt>
    <dgm:pt modelId="{223F32D1-EB29-E64D-8C2C-543868A25D22}" type="sibTrans" cxnId="{7C5221B4-5394-174A-AA00-9991DFDE3E93}">
      <dgm:prSet/>
      <dgm:spPr/>
      <dgm:t>
        <a:bodyPr/>
        <a:lstStyle/>
        <a:p>
          <a:endParaRPr lang="en-US"/>
        </a:p>
      </dgm:t>
    </dgm:pt>
    <dgm:pt modelId="{1E0329D9-4262-B64C-8F9D-4F6D78040302}">
      <dgm:prSet phldrT="[Text]" custT="1"/>
      <dgm:spPr/>
      <dgm:t>
        <a:bodyPr/>
        <a:lstStyle/>
        <a:p>
          <a:endParaRPr lang="en-US" sz="2000" b="1">
            <a:latin typeface="+mn-lt"/>
            <a:cs typeface="Comic Sans MS"/>
          </a:endParaRPr>
        </a:p>
        <a:p>
          <a:r>
            <a:rPr lang="en-US" sz="2000" b="1">
              <a:solidFill>
                <a:schemeClr val="tx1"/>
              </a:solidFill>
              <a:latin typeface="+mn-lt"/>
              <a:cs typeface="Comic Sans MS"/>
            </a:rPr>
            <a:t>Chronic anovulation</a:t>
          </a:r>
          <a:br>
            <a:rPr lang="en-US" sz="2000" b="1">
              <a:solidFill>
                <a:schemeClr val="tx1"/>
              </a:solidFill>
              <a:latin typeface="+mn-lt"/>
              <a:cs typeface="Comic Sans MS"/>
            </a:rPr>
          </a:br>
          <a:endParaRPr lang="en-US" sz="2000" b="1">
            <a:solidFill>
              <a:schemeClr val="tx1"/>
            </a:solidFill>
            <a:latin typeface="+mn-lt"/>
            <a:cs typeface="Comic Sans MS"/>
          </a:endParaRPr>
        </a:p>
      </dgm:t>
    </dgm:pt>
    <dgm:pt modelId="{03284679-B851-C24C-A1AD-1D58B9D40E14}" type="parTrans" cxnId="{68C4141F-DB46-7349-92C7-A7D8C16BEB5A}">
      <dgm:prSet/>
      <dgm:spPr/>
      <dgm:t>
        <a:bodyPr/>
        <a:lstStyle/>
        <a:p>
          <a:endParaRPr lang="en-US"/>
        </a:p>
      </dgm:t>
    </dgm:pt>
    <dgm:pt modelId="{423445A3-96E3-9849-8847-B3282BA8977C}" type="sibTrans" cxnId="{68C4141F-DB46-7349-92C7-A7D8C16BEB5A}">
      <dgm:prSet/>
      <dgm:spPr/>
      <dgm:t>
        <a:bodyPr/>
        <a:lstStyle/>
        <a:p>
          <a:endParaRPr lang="en-US"/>
        </a:p>
      </dgm:t>
    </dgm:pt>
    <dgm:pt modelId="{12680D76-6C38-A441-8744-ACC7AED9170F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  <a:cs typeface="Comic Sans MS"/>
            </a:rPr>
            <a:t>For women with short follicular phase </a:t>
          </a:r>
        </a:p>
      </dgm:t>
    </dgm:pt>
    <dgm:pt modelId="{43EF3FC7-4C4F-024E-9F3E-3C9233A7FFC1}" type="parTrans" cxnId="{C5347E17-7B66-4A46-900E-061A2114A9B3}">
      <dgm:prSet/>
      <dgm:spPr/>
      <dgm:t>
        <a:bodyPr/>
        <a:lstStyle/>
        <a:p>
          <a:endParaRPr lang="en-US"/>
        </a:p>
      </dgm:t>
    </dgm:pt>
    <dgm:pt modelId="{AAFA3C75-93C4-E349-B079-4B3DB15978E5}" type="sibTrans" cxnId="{C5347E17-7B66-4A46-900E-061A2114A9B3}">
      <dgm:prSet/>
      <dgm:spPr/>
      <dgm:t>
        <a:bodyPr/>
        <a:lstStyle/>
        <a:p>
          <a:endParaRPr lang="en-US"/>
        </a:p>
      </dgm:t>
    </dgm:pt>
    <dgm:pt modelId="{7650FA0B-D454-C643-9D7B-C0227B56875F}">
      <dgm:prSet phldrT="[Text]" custT="1"/>
      <dgm:spPr/>
      <dgm:t>
        <a:bodyPr/>
        <a:lstStyle/>
        <a:p>
          <a:r>
            <a:rPr lang="en-US" sz="2000" b="1">
              <a:solidFill>
                <a:schemeClr val="tx1"/>
              </a:solidFill>
              <a:latin typeface="+mn-lt"/>
              <a:cs typeface="Comic Sans MS"/>
            </a:rPr>
            <a:t>Prior to IUI in  </a:t>
          </a:r>
          <a:r>
            <a:rPr lang="en-US" sz="2000" b="1" err="1">
              <a:solidFill>
                <a:schemeClr val="tx1"/>
              </a:solidFill>
              <a:latin typeface="+mn-lt"/>
              <a:cs typeface="Comic Sans MS"/>
            </a:rPr>
            <a:t>normo</a:t>
          </a:r>
          <a:r>
            <a:rPr lang="en-US" sz="2000" b="1">
              <a:solidFill>
                <a:schemeClr val="tx1"/>
              </a:solidFill>
              <a:latin typeface="+mn-lt"/>
              <a:cs typeface="Comic Sans MS"/>
            </a:rPr>
            <a:t>-ovulatory women</a:t>
          </a:r>
        </a:p>
      </dgm:t>
    </dgm:pt>
    <dgm:pt modelId="{27B78A87-D9D7-7245-924A-B3050EB4E9E9}" type="parTrans" cxnId="{3D6FB857-9D79-EC4B-A795-40553CE91CC4}">
      <dgm:prSet/>
      <dgm:spPr/>
      <dgm:t>
        <a:bodyPr/>
        <a:lstStyle/>
        <a:p>
          <a:endParaRPr lang="en-US"/>
        </a:p>
      </dgm:t>
    </dgm:pt>
    <dgm:pt modelId="{E21585D4-EAC6-A94E-A5E6-A7FE8EA9C0BE}" type="sibTrans" cxnId="{3D6FB857-9D79-EC4B-A795-40553CE91CC4}">
      <dgm:prSet/>
      <dgm:spPr/>
      <dgm:t>
        <a:bodyPr/>
        <a:lstStyle/>
        <a:p>
          <a:endParaRPr lang="en-US"/>
        </a:p>
      </dgm:t>
    </dgm:pt>
    <dgm:pt modelId="{9A626713-12A6-4342-BD84-453C3FB4B86F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  <a:cs typeface="Comic Sans MS"/>
            </a:rPr>
            <a:t>Patients for ART</a:t>
          </a:r>
        </a:p>
      </dgm:t>
    </dgm:pt>
    <dgm:pt modelId="{56DA05B1-BE68-7847-90CF-784C1B08CC7C}" type="parTrans" cxnId="{3ACA03A3-A060-9D44-8590-1C4064F4F6F3}">
      <dgm:prSet/>
      <dgm:spPr/>
      <dgm:t>
        <a:bodyPr/>
        <a:lstStyle/>
        <a:p>
          <a:endParaRPr lang="en-US"/>
        </a:p>
      </dgm:t>
    </dgm:pt>
    <dgm:pt modelId="{EB120770-30BC-A54E-997D-121A0BF359CA}" type="sibTrans" cxnId="{3ACA03A3-A060-9D44-8590-1C4064F4F6F3}">
      <dgm:prSet/>
      <dgm:spPr/>
      <dgm:t>
        <a:bodyPr/>
        <a:lstStyle/>
        <a:p>
          <a:endParaRPr lang="en-US"/>
        </a:p>
      </dgm:t>
    </dgm:pt>
    <dgm:pt modelId="{C6F8CA0E-9D80-B643-B8D4-F5268380464F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  <a:cs typeface="Comic Sans MS"/>
            </a:rPr>
            <a:t>LPD</a:t>
          </a:r>
        </a:p>
      </dgm:t>
    </dgm:pt>
    <dgm:pt modelId="{74481C13-7D1D-4A40-B373-85E921C583EA}" type="parTrans" cxnId="{5E6BCCCD-B13C-FA4A-A0A4-E05964E46870}">
      <dgm:prSet/>
      <dgm:spPr/>
      <dgm:t>
        <a:bodyPr/>
        <a:lstStyle/>
        <a:p>
          <a:endParaRPr lang="en-US"/>
        </a:p>
      </dgm:t>
    </dgm:pt>
    <dgm:pt modelId="{93083FE9-47A8-FB4A-9F78-B4A74D2B261F}" type="sibTrans" cxnId="{5E6BCCCD-B13C-FA4A-A0A4-E05964E46870}">
      <dgm:prSet/>
      <dgm:spPr/>
      <dgm:t>
        <a:bodyPr/>
        <a:lstStyle/>
        <a:p>
          <a:endParaRPr lang="en-US"/>
        </a:p>
      </dgm:t>
    </dgm:pt>
    <dgm:pt modelId="{F32F10DE-E110-1A48-955B-DFB01B160035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  <a:cs typeface="Comic Sans MS"/>
            </a:rPr>
            <a:t>Unexplained infertility</a:t>
          </a:r>
        </a:p>
      </dgm:t>
    </dgm:pt>
    <dgm:pt modelId="{50580450-C3DF-A043-BAAA-73A97FD39140}" type="parTrans" cxnId="{56A1970A-E34A-A84A-9F9C-3BA53759A6D9}">
      <dgm:prSet/>
      <dgm:spPr/>
      <dgm:t>
        <a:bodyPr/>
        <a:lstStyle/>
        <a:p>
          <a:endParaRPr lang="en-US"/>
        </a:p>
      </dgm:t>
    </dgm:pt>
    <dgm:pt modelId="{6EC6B4C9-27D4-BB43-B58A-6C454CD1460A}" type="sibTrans" cxnId="{56A1970A-E34A-A84A-9F9C-3BA53759A6D9}">
      <dgm:prSet/>
      <dgm:spPr/>
      <dgm:t>
        <a:bodyPr/>
        <a:lstStyle/>
        <a:p>
          <a:endParaRPr lang="en-US"/>
        </a:p>
      </dgm:t>
    </dgm:pt>
    <dgm:pt modelId="{271AEDA5-3425-9B4D-AC6A-4740C8F74ECE}" type="pres">
      <dgm:prSet presAssocID="{FADF3C59-C683-4744-84CB-9E9F99AEF2D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4FC4BB7-373D-9247-8C35-7A0F58344CD3}" type="pres">
      <dgm:prSet presAssocID="{82F3D089-C035-734E-9245-927E245FD352}" presName="singleCycle" presStyleCnt="0"/>
      <dgm:spPr/>
    </dgm:pt>
    <dgm:pt modelId="{E039B59A-6941-2244-B198-241763FB7BAC}" type="pres">
      <dgm:prSet presAssocID="{82F3D089-C035-734E-9245-927E245FD352}" presName="singleCenter" presStyleLbl="node1" presStyleIdx="0" presStyleCnt="7" custScaleX="153270" custScaleY="54997" custLinFactNeighborX="-44" custLinFactNeighborY="-943">
        <dgm:presLayoutVars>
          <dgm:chMax val="7"/>
          <dgm:chPref val="7"/>
        </dgm:presLayoutVars>
      </dgm:prSet>
      <dgm:spPr/>
    </dgm:pt>
    <dgm:pt modelId="{244AC3BF-D512-9949-84C4-18E768819FE5}" type="pres">
      <dgm:prSet presAssocID="{03284679-B851-C24C-A1AD-1D58B9D40E14}" presName="Name56" presStyleLbl="parChTrans1D2" presStyleIdx="0" presStyleCnt="6"/>
      <dgm:spPr/>
    </dgm:pt>
    <dgm:pt modelId="{56CD088E-CDC4-014E-AE29-77F895CE76C5}" type="pres">
      <dgm:prSet presAssocID="{1E0329D9-4262-B64C-8F9D-4F6D78040302}" presName="text0" presStyleLbl="node1" presStyleIdx="1" presStyleCnt="7" custScaleX="141844">
        <dgm:presLayoutVars>
          <dgm:bulletEnabled val="1"/>
        </dgm:presLayoutVars>
      </dgm:prSet>
      <dgm:spPr/>
    </dgm:pt>
    <dgm:pt modelId="{7E3A49EB-76E9-4D4D-9C22-73B85BFF5ED6}" type="pres">
      <dgm:prSet presAssocID="{43EF3FC7-4C4F-024E-9F3E-3C9233A7FFC1}" presName="Name56" presStyleLbl="parChTrans1D2" presStyleIdx="1" presStyleCnt="6"/>
      <dgm:spPr/>
    </dgm:pt>
    <dgm:pt modelId="{22BEABC4-7E46-E147-B169-46A02A4950F5}" type="pres">
      <dgm:prSet presAssocID="{12680D76-6C38-A441-8744-ACC7AED9170F}" presName="text0" presStyleLbl="node1" presStyleIdx="2" presStyleCnt="7" custScaleX="143006" custRadScaleRad="131693" custRadScaleInc="24719">
        <dgm:presLayoutVars>
          <dgm:bulletEnabled val="1"/>
        </dgm:presLayoutVars>
      </dgm:prSet>
      <dgm:spPr/>
    </dgm:pt>
    <dgm:pt modelId="{D2999EEB-CA23-9A45-878A-470E9B41FF74}" type="pres">
      <dgm:prSet presAssocID="{27B78A87-D9D7-7245-924A-B3050EB4E9E9}" presName="Name56" presStyleLbl="parChTrans1D2" presStyleIdx="2" presStyleCnt="6"/>
      <dgm:spPr/>
    </dgm:pt>
    <dgm:pt modelId="{1464DFBB-D772-DB4E-B4B7-C8BF06A630AA}" type="pres">
      <dgm:prSet presAssocID="{7650FA0B-D454-C643-9D7B-C0227B56875F}" presName="text0" presStyleLbl="node1" presStyleIdx="3" presStyleCnt="7" custScaleX="162184" custRadScaleRad="127023" custRadScaleInc="-22732">
        <dgm:presLayoutVars>
          <dgm:bulletEnabled val="1"/>
        </dgm:presLayoutVars>
      </dgm:prSet>
      <dgm:spPr/>
    </dgm:pt>
    <dgm:pt modelId="{4847B932-7D9D-674F-8E96-FC66C886A11D}" type="pres">
      <dgm:prSet presAssocID="{56DA05B1-BE68-7847-90CF-784C1B08CC7C}" presName="Name56" presStyleLbl="parChTrans1D2" presStyleIdx="3" presStyleCnt="6"/>
      <dgm:spPr/>
    </dgm:pt>
    <dgm:pt modelId="{281C49E5-26F2-0946-AF83-B85D84AFD8C1}" type="pres">
      <dgm:prSet presAssocID="{9A626713-12A6-4342-BD84-453C3FB4B86F}" presName="text0" presStyleLbl="node1" presStyleIdx="4" presStyleCnt="7" custScaleX="150059">
        <dgm:presLayoutVars>
          <dgm:bulletEnabled val="1"/>
        </dgm:presLayoutVars>
      </dgm:prSet>
      <dgm:spPr/>
    </dgm:pt>
    <dgm:pt modelId="{622F3EFB-B350-384F-AFE0-38B5F54B8CAB}" type="pres">
      <dgm:prSet presAssocID="{74481C13-7D1D-4A40-B373-85E921C583EA}" presName="Name56" presStyleLbl="parChTrans1D2" presStyleIdx="4" presStyleCnt="6"/>
      <dgm:spPr/>
    </dgm:pt>
    <dgm:pt modelId="{4477DFC6-F119-AA42-9171-62687B22C96E}" type="pres">
      <dgm:prSet presAssocID="{C6F8CA0E-9D80-B643-B8D4-F5268380464F}" presName="text0" presStyleLbl="node1" presStyleIdx="5" presStyleCnt="7" custScaleX="134578" custRadScaleRad="128400" custRadScaleInc="20811">
        <dgm:presLayoutVars>
          <dgm:bulletEnabled val="1"/>
        </dgm:presLayoutVars>
      </dgm:prSet>
      <dgm:spPr/>
    </dgm:pt>
    <dgm:pt modelId="{99CF9457-66B9-EE49-B177-EDBFC90B9747}" type="pres">
      <dgm:prSet presAssocID="{50580450-C3DF-A043-BAAA-73A97FD39140}" presName="Name56" presStyleLbl="parChTrans1D2" presStyleIdx="5" presStyleCnt="6"/>
      <dgm:spPr/>
    </dgm:pt>
    <dgm:pt modelId="{4E73C0DD-7943-7D4E-8696-B568667CE06A}" type="pres">
      <dgm:prSet presAssocID="{F32F10DE-E110-1A48-955B-DFB01B160035}" presName="text0" presStyleLbl="node1" presStyleIdx="6" presStyleCnt="7" custScaleX="137564" custRadScaleRad="127251" custRadScaleInc="-21938">
        <dgm:presLayoutVars>
          <dgm:bulletEnabled val="1"/>
        </dgm:presLayoutVars>
      </dgm:prSet>
      <dgm:spPr/>
    </dgm:pt>
  </dgm:ptLst>
  <dgm:cxnLst>
    <dgm:cxn modelId="{47463F08-DA7A-7D48-9BED-E33B95CF15B7}" type="presOf" srcId="{9A626713-12A6-4342-BD84-453C3FB4B86F}" destId="{281C49E5-26F2-0946-AF83-B85D84AFD8C1}" srcOrd="0" destOrd="0" presId="urn:microsoft.com/office/officeart/2008/layout/RadialCluster"/>
    <dgm:cxn modelId="{56A1970A-E34A-A84A-9F9C-3BA53759A6D9}" srcId="{82F3D089-C035-734E-9245-927E245FD352}" destId="{F32F10DE-E110-1A48-955B-DFB01B160035}" srcOrd="5" destOrd="0" parTransId="{50580450-C3DF-A043-BAAA-73A97FD39140}" sibTransId="{6EC6B4C9-27D4-BB43-B58A-6C454CD1460A}"/>
    <dgm:cxn modelId="{C5347E17-7B66-4A46-900E-061A2114A9B3}" srcId="{82F3D089-C035-734E-9245-927E245FD352}" destId="{12680D76-6C38-A441-8744-ACC7AED9170F}" srcOrd="1" destOrd="0" parTransId="{43EF3FC7-4C4F-024E-9F3E-3C9233A7FFC1}" sibTransId="{AAFA3C75-93C4-E349-B079-4B3DB15978E5}"/>
    <dgm:cxn modelId="{68C4141F-DB46-7349-92C7-A7D8C16BEB5A}" srcId="{82F3D089-C035-734E-9245-927E245FD352}" destId="{1E0329D9-4262-B64C-8F9D-4F6D78040302}" srcOrd="0" destOrd="0" parTransId="{03284679-B851-C24C-A1AD-1D58B9D40E14}" sibTransId="{423445A3-96E3-9849-8847-B3282BA8977C}"/>
    <dgm:cxn modelId="{3C31AE1F-97D0-5B41-9D79-E9525FB1B08B}" type="presOf" srcId="{03284679-B851-C24C-A1AD-1D58B9D40E14}" destId="{244AC3BF-D512-9949-84C4-18E768819FE5}" srcOrd="0" destOrd="0" presId="urn:microsoft.com/office/officeart/2008/layout/RadialCluster"/>
    <dgm:cxn modelId="{1C72922D-B226-504D-8279-53AC22DDB95B}" type="presOf" srcId="{C6F8CA0E-9D80-B643-B8D4-F5268380464F}" destId="{4477DFC6-F119-AA42-9171-62687B22C96E}" srcOrd="0" destOrd="0" presId="urn:microsoft.com/office/officeart/2008/layout/RadialCluster"/>
    <dgm:cxn modelId="{3D6FB857-9D79-EC4B-A795-40553CE91CC4}" srcId="{82F3D089-C035-734E-9245-927E245FD352}" destId="{7650FA0B-D454-C643-9D7B-C0227B56875F}" srcOrd="2" destOrd="0" parTransId="{27B78A87-D9D7-7245-924A-B3050EB4E9E9}" sibTransId="{E21585D4-EAC6-A94E-A5E6-A7FE8EA9C0BE}"/>
    <dgm:cxn modelId="{8E86AF5A-38A6-B547-9CED-4F30163E1FFB}" type="presOf" srcId="{56DA05B1-BE68-7847-90CF-784C1B08CC7C}" destId="{4847B932-7D9D-674F-8E96-FC66C886A11D}" srcOrd="0" destOrd="0" presId="urn:microsoft.com/office/officeart/2008/layout/RadialCluster"/>
    <dgm:cxn modelId="{B426DF62-756C-8D44-9425-79FB385AE5E4}" type="presOf" srcId="{82F3D089-C035-734E-9245-927E245FD352}" destId="{E039B59A-6941-2244-B198-241763FB7BAC}" srcOrd="0" destOrd="0" presId="urn:microsoft.com/office/officeart/2008/layout/RadialCluster"/>
    <dgm:cxn modelId="{51C2B786-6B04-1141-A6C2-25D0107B8867}" type="presOf" srcId="{1E0329D9-4262-B64C-8F9D-4F6D78040302}" destId="{56CD088E-CDC4-014E-AE29-77F895CE76C5}" srcOrd="0" destOrd="0" presId="urn:microsoft.com/office/officeart/2008/layout/RadialCluster"/>
    <dgm:cxn modelId="{062BA389-F15F-5040-8910-DF20F9E791E2}" type="presOf" srcId="{27B78A87-D9D7-7245-924A-B3050EB4E9E9}" destId="{D2999EEB-CA23-9A45-878A-470E9B41FF74}" srcOrd="0" destOrd="0" presId="urn:microsoft.com/office/officeart/2008/layout/RadialCluster"/>
    <dgm:cxn modelId="{3ACA03A3-A060-9D44-8590-1C4064F4F6F3}" srcId="{82F3D089-C035-734E-9245-927E245FD352}" destId="{9A626713-12A6-4342-BD84-453C3FB4B86F}" srcOrd="3" destOrd="0" parTransId="{56DA05B1-BE68-7847-90CF-784C1B08CC7C}" sibTransId="{EB120770-30BC-A54E-997D-121A0BF359CA}"/>
    <dgm:cxn modelId="{7C5221B4-5394-174A-AA00-9991DFDE3E93}" srcId="{FADF3C59-C683-4744-84CB-9E9F99AEF2D0}" destId="{82F3D089-C035-734E-9245-927E245FD352}" srcOrd="0" destOrd="0" parTransId="{B4536174-9013-7F47-B44F-339BC9798CBD}" sibTransId="{223F32D1-EB29-E64D-8C2C-543868A25D22}"/>
    <dgm:cxn modelId="{2F6BC2B4-FB51-0C4D-AEFA-AE49A673424C}" type="presOf" srcId="{FADF3C59-C683-4744-84CB-9E9F99AEF2D0}" destId="{271AEDA5-3425-9B4D-AC6A-4740C8F74ECE}" srcOrd="0" destOrd="0" presId="urn:microsoft.com/office/officeart/2008/layout/RadialCluster"/>
    <dgm:cxn modelId="{D19F81CB-99FC-344F-9B0D-4E100300F41C}" type="presOf" srcId="{74481C13-7D1D-4A40-B373-85E921C583EA}" destId="{622F3EFB-B350-384F-AFE0-38B5F54B8CAB}" srcOrd="0" destOrd="0" presId="urn:microsoft.com/office/officeart/2008/layout/RadialCluster"/>
    <dgm:cxn modelId="{5E6BCCCD-B13C-FA4A-A0A4-E05964E46870}" srcId="{82F3D089-C035-734E-9245-927E245FD352}" destId="{C6F8CA0E-9D80-B643-B8D4-F5268380464F}" srcOrd="4" destOrd="0" parTransId="{74481C13-7D1D-4A40-B373-85E921C583EA}" sibTransId="{93083FE9-47A8-FB4A-9F78-B4A74D2B261F}"/>
    <dgm:cxn modelId="{C9E800D4-9180-E842-90AA-C16E4453CB9D}" type="presOf" srcId="{F32F10DE-E110-1A48-955B-DFB01B160035}" destId="{4E73C0DD-7943-7D4E-8696-B568667CE06A}" srcOrd="0" destOrd="0" presId="urn:microsoft.com/office/officeart/2008/layout/RadialCluster"/>
    <dgm:cxn modelId="{C00D92D7-D3BD-1447-8072-D00EF3014724}" type="presOf" srcId="{43EF3FC7-4C4F-024E-9F3E-3C9233A7FFC1}" destId="{7E3A49EB-76E9-4D4D-9C22-73B85BFF5ED6}" srcOrd="0" destOrd="0" presId="urn:microsoft.com/office/officeart/2008/layout/RadialCluster"/>
    <dgm:cxn modelId="{2AB571F1-6763-7D44-821A-819B36FDE0F5}" type="presOf" srcId="{12680D76-6C38-A441-8744-ACC7AED9170F}" destId="{22BEABC4-7E46-E147-B169-46A02A4950F5}" srcOrd="0" destOrd="0" presId="urn:microsoft.com/office/officeart/2008/layout/RadialCluster"/>
    <dgm:cxn modelId="{4E8B38F2-F4D6-CE46-A287-7152D8213449}" type="presOf" srcId="{7650FA0B-D454-C643-9D7B-C0227B56875F}" destId="{1464DFBB-D772-DB4E-B4B7-C8BF06A630AA}" srcOrd="0" destOrd="0" presId="urn:microsoft.com/office/officeart/2008/layout/RadialCluster"/>
    <dgm:cxn modelId="{392AF9F5-8195-384A-B069-025206B7308A}" type="presOf" srcId="{50580450-C3DF-A043-BAAA-73A97FD39140}" destId="{99CF9457-66B9-EE49-B177-EDBFC90B9747}" srcOrd="0" destOrd="0" presId="urn:microsoft.com/office/officeart/2008/layout/RadialCluster"/>
    <dgm:cxn modelId="{8EB7EB26-A83C-0F43-A4CE-680FFAD6AB2A}" type="presParOf" srcId="{271AEDA5-3425-9B4D-AC6A-4740C8F74ECE}" destId="{44FC4BB7-373D-9247-8C35-7A0F58344CD3}" srcOrd="0" destOrd="0" presId="urn:microsoft.com/office/officeart/2008/layout/RadialCluster"/>
    <dgm:cxn modelId="{28A8FCF5-2073-B74E-ADD5-B8F17A392406}" type="presParOf" srcId="{44FC4BB7-373D-9247-8C35-7A0F58344CD3}" destId="{E039B59A-6941-2244-B198-241763FB7BAC}" srcOrd="0" destOrd="0" presId="urn:microsoft.com/office/officeart/2008/layout/RadialCluster"/>
    <dgm:cxn modelId="{1745DAC4-E716-0B4E-8428-3C267D3C2053}" type="presParOf" srcId="{44FC4BB7-373D-9247-8C35-7A0F58344CD3}" destId="{244AC3BF-D512-9949-84C4-18E768819FE5}" srcOrd="1" destOrd="0" presId="urn:microsoft.com/office/officeart/2008/layout/RadialCluster"/>
    <dgm:cxn modelId="{383058FE-CAD7-2E4E-BB6C-844A677C231C}" type="presParOf" srcId="{44FC4BB7-373D-9247-8C35-7A0F58344CD3}" destId="{56CD088E-CDC4-014E-AE29-77F895CE76C5}" srcOrd="2" destOrd="0" presId="urn:microsoft.com/office/officeart/2008/layout/RadialCluster"/>
    <dgm:cxn modelId="{FA5B06F3-A0D6-D54E-961B-32797FA5CEDF}" type="presParOf" srcId="{44FC4BB7-373D-9247-8C35-7A0F58344CD3}" destId="{7E3A49EB-76E9-4D4D-9C22-73B85BFF5ED6}" srcOrd="3" destOrd="0" presId="urn:microsoft.com/office/officeart/2008/layout/RadialCluster"/>
    <dgm:cxn modelId="{4748B35C-62BB-2B49-8DEB-4F190011108A}" type="presParOf" srcId="{44FC4BB7-373D-9247-8C35-7A0F58344CD3}" destId="{22BEABC4-7E46-E147-B169-46A02A4950F5}" srcOrd="4" destOrd="0" presId="urn:microsoft.com/office/officeart/2008/layout/RadialCluster"/>
    <dgm:cxn modelId="{C8442CA9-19F5-5749-B8E9-459DFC0D7DCB}" type="presParOf" srcId="{44FC4BB7-373D-9247-8C35-7A0F58344CD3}" destId="{D2999EEB-CA23-9A45-878A-470E9B41FF74}" srcOrd="5" destOrd="0" presId="urn:microsoft.com/office/officeart/2008/layout/RadialCluster"/>
    <dgm:cxn modelId="{0899EB00-838B-F04F-B2B4-8BF5A2E978B8}" type="presParOf" srcId="{44FC4BB7-373D-9247-8C35-7A0F58344CD3}" destId="{1464DFBB-D772-DB4E-B4B7-C8BF06A630AA}" srcOrd="6" destOrd="0" presId="urn:microsoft.com/office/officeart/2008/layout/RadialCluster"/>
    <dgm:cxn modelId="{CE541A9D-CF93-9745-87A3-7E25563F6EF6}" type="presParOf" srcId="{44FC4BB7-373D-9247-8C35-7A0F58344CD3}" destId="{4847B932-7D9D-674F-8E96-FC66C886A11D}" srcOrd="7" destOrd="0" presId="urn:microsoft.com/office/officeart/2008/layout/RadialCluster"/>
    <dgm:cxn modelId="{79324EBF-D7FD-0F47-8394-EC8B0D5A3479}" type="presParOf" srcId="{44FC4BB7-373D-9247-8C35-7A0F58344CD3}" destId="{281C49E5-26F2-0946-AF83-B85D84AFD8C1}" srcOrd="8" destOrd="0" presId="urn:microsoft.com/office/officeart/2008/layout/RadialCluster"/>
    <dgm:cxn modelId="{B31047ED-4123-B045-9035-4A73C637F13D}" type="presParOf" srcId="{44FC4BB7-373D-9247-8C35-7A0F58344CD3}" destId="{622F3EFB-B350-384F-AFE0-38B5F54B8CAB}" srcOrd="9" destOrd="0" presId="urn:microsoft.com/office/officeart/2008/layout/RadialCluster"/>
    <dgm:cxn modelId="{1215B159-4A52-3849-B1CF-D9480C3C5FB6}" type="presParOf" srcId="{44FC4BB7-373D-9247-8C35-7A0F58344CD3}" destId="{4477DFC6-F119-AA42-9171-62687B22C96E}" srcOrd="10" destOrd="0" presId="urn:microsoft.com/office/officeart/2008/layout/RadialCluster"/>
    <dgm:cxn modelId="{92092F8E-1F97-6748-B29C-6CBCC1973356}" type="presParOf" srcId="{44FC4BB7-373D-9247-8C35-7A0F58344CD3}" destId="{99CF9457-66B9-EE49-B177-EDBFC90B9747}" srcOrd="11" destOrd="0" presId="urn:microsoft.com/office/officeart/2008/layout/RadialCluster"/>
    <dgm:cxn modelId="{F971EA64-3B82-464B-95C8-62B08D67121C}" type="presParOf" srcId="{44FC4BB7-373D-9247-8C35-7A0F58344CD3}" destId="{4E73C0DD-7943-7D4E-8696-B568667CE06A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81ABB-6AA1-5840-B3A9-BA79DB937EFE}" type="doc">
      <dgm:prSet loTypeId="urn:microsoft.com/office/officeart/2005/8/layout/hierarchy2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7FD2B2-46EA-4F46-B953-873297E7DF89}">
      <dgm:prSet phldrT="[Text]" custT="1"/>
      <dgm:spPr/>
      <dgm:t>
        <a:bodyPr/>
        <a:lstStyle/>
        <a:p>
          <a:r>
            <a:rPr lang="en-IN" sz="1800" b="1" dirty="0">
              <a:latin typeface="Calibri"/>
              <a:cs typeface="Calibri"/>
            </a:rPr>
            <a:t>History /Evaluation of both                      partners</a:t>
          </a:r>
          <a:endParaRPr lang="en-US" sz="1800" b="1" dirty="0">
            <a:latin typeface="Calibri"/>
            <a:cs typeface="Calibri"/>
          </a:endParaRPr>
        </a:p>
      </dgm:t>
    </dgm:pt>
    <dgm:pt modelId="{158860D9-FC77-BF46-8C3D-0BAEC7539D9A}" type="parTrans" cxnId="{184AF1D4-7E60-FF4A-858D-20D99791BF3F}">
      <dgm:prSet/>
      <dgm:spPr/>
      <dgm:t>
        <a:bodyPr/>
        <a:lstStyle/>
        <a:p>
          <a:endParaRPr lang="en-US"/>
        </a:p>
      </dgm:t>
    </dgm:pt>
    <dgm:pt modelId="{F3D5EC35-2563-6C45-AC73-4B1B906CC946}" type="sibTrans" cxnId="{184AF1D4-7E60-FF4A-858D-20D99791BF3F}">
      <dgm:prSet/>
      <dgm:spPr/>
      <dgm:t>
        <a:bodyPr/>
        <a:lstStyle/>
        <a:p>
          <a:endParaRPr lang="en-US"/>
        </a:p>
      </dgm:t>
    </dgm:pt>
    <dgm:pt modelId="{9768CA46-BA10-7343-B7F3-B827AC0D1F98}">
      <dgm:prSet phldrT="[Text]" custT="1"/>
      <dgm:spPr/>
      <dgm:t>
        <a:bodyPr/>
        <a:lstStyle/>
        <a:p>
          <a:r>
            <a:rPr lang="en-US" sz="1600" b="1" dirty="0">
              <a:latin typeface="Calibri"/>
              <a:cs typeface="Calibri"/>
            </a:rPr>
            <a:t>Abnormal </a:t>
          </a:r>
        </a:p>
      </dgm:t>
    </dgm:pt>
    <dgm:pt modelId="{5D3A3904-B6EC-1E43-937B-E5A6EF17CCB3}" type="parTrans" cxnId="{F7DF1428-B8D3-DF4E-B806-790CE7634EFD}">
      <dgm:prSet/>
      <dgm:spPr/>
      <dgm:t>
        <a:bodyPr/>
        <a:lstStyle/>
        <a:p>
          <a:endParaRPr lang="en-US"/>
        </a:p>
      </dgm:t>
    </dgm:pt>
    <dgm:pt modelId="{6E5E843B-0204-984F-B3FF-DE70E3C26B30}" type="sibTrans" cxnId="{F7DF1428-B8D3-DF4E-B806-790CE7634EFD}">
      <dgm:prSet/>
      <dgm:spPr/>
      <dgm:t>
        <a:bodyPr/>
        <a:lstStyle/>
        <a:p>
          <a:endParaRPr lang="en-US"/>
        </a:p>
      </dgm:t>
    </dgm:pt>
    <dgm:pt modelId="{72DDC252-6412-F943-909B-854C4C1E200C}">
      <dgm:prSet phldrT="[Text]" custT="1"/>
      <dgm:spPr/>
      <dgm:t>
        <a:bodyPr/>
        <a:lstStyle/>
        <a:p>
          <a:r>
            <a:rPr lang="en-US" sz="1600" b="1" dirty="0">
              <a:latin typeface="Calibri"/>
              <a:cs typeface="Calibri"/>
            </a:rPr>
            <a:t>Treat according to cause</a:t>
          </a:r>
        </a:p>
      </dgm:t>
    </dgm:pt>
    <dgm:pt modelId="{D6D949B7-D229-5A4C-BFB4-D7048AE14147}" type="parTrans" cxnId="{E4A75631-7137-1446-9FE4-652EBE310B36}">
      <dgm:prSet/>
      <dgm:spPr/>
      <dgm:t>
        <a:bodyPr/>
        <a:lstStyle/>
        <a:p>
          <a:endParaRPr lang="en-US"/>
        </a:p>
      </dgm:t>
    </dgm:pt>
    <dgm:pt modelId="{93F2C9E6-2074-8446-B5DE-2920321BC795}" type="sibTrans" cxnId="{E4A75631-7137-1446-9FE4-652EBE310B36}">
      <dgm:prSet/>
      <dgm:spPr/>
      <dgm:t>
        <a:bodyPr/>
        <a:lstStyle/>
        <a:p>
          <a:endParaRPr lang="en-US"/>
        </a:p>
      </dgm:t>
    </dgm:pt>
    <dgm:pt modelId="{BA991D44-438A-914A-A899-95A0B1F02300}">
      <dgm:prSet phldrT="[Text]" custT="1"/>
      <dgm:spPr/>
      <dgm:t>
        <a:bodyPr/>
        <a:lstStyle/>
        <a:p>
          <a:endParaRPr lang="en-IN" sz="1600" b="1" dirty="0">
            <a:latin typeface="Calibri"/>
            <a:cs typeface="Calibri"/>
          </a:endParaRPr>
        </a:p>
        <a:p>
          <a:r>
            <a:rPr lang="en-IN" sz="1600" b="1" dirty="0">
              <a:latin typeface="Calibri"/>
              <a:cs typeface="Calibri"/>
            </a:rPr>
            <a:t>Laparoscopy</a:t>
          </a:r>
        </a:p>
        <a:p>
          <a:r>
            <a:rPr lang="en-IN" sz="1600" b="1" dirty="0">
              <a:latin typeface="Calibri"/>
              <a:cs typeface="Calibri"/>
            </a:rPr>
            <a:t>Hysteroscopy</a:t>
          </a:r>
        </a:p>
        <a:p>
          <a:r>
            <a:rPr lang="en-IN" sz="1600" b="1" dirty="0">
              <a:latin typeface="Calibri"/>
              <a:cs typeface="Calibri"/>
            </a:rPr>
            <a:t>Medical treatments</a:t>
          </a:r>
        </a:p>
        <a:p>
          <a:endParaRPr lang="en-US" sz="1600" b="1" dirty="0">
            <a:latin typeface="Calibri"/>
            <a:cs typeface="Calibri"/>
          </a:endParaRPr>
        </a:p>
      </dgm:t>
    </dgm:pt>
    <dgm:pt modelId="{1B9F5E80-4A88-5743-9E20-BE45D48E067A}" type="parTrans" cxnId="{622838F4-260A-6C4E-A85B-CDD4D0BF969A}">
      <dgm:prSet/>
      <dgm:spPr/>
      <dgm:t>
        <a:bodyPr/>
        <a:lstStyle/>
        <a:p>
          <a:endParaRPr lang="en-US"/>
        </a:p>
      </dgm:t>
    </dgm:pt>
    <dgm:pt modelId="{C85C8CBC-A226-1A4E-BC49-60AA41A5C371}" type="sibTrans" cxnId="{622838F4-260A-6C4E-A85B-CDD4D0BF969A}">
      <dgm:prSet/>
      <dgm:spPr/>
      <dgm:t>
        <a:bodyPr/>
        <a:lstStyle/>
        <a:p>
          <a:endParaRPr lang="en-US"/>
        </a:p>
      </dgm:t>
    </dgm:pt>
    <dgm:pt modelId="{667A6F74-144F-FD41-A06C-9F19D6CB35FC}">
      <dgm:prSet phldrT="[Text]" custT="1"/>
      <dgm:spPr/>
      <dgm:t>
        <a:bodyPr/>
        <a:lstStyle/>
        <a:p>
          <a:r>
            <a:rPr lang="en-IN" sz="1600" b="1" dirty="0">
              <a:latin typeface="Calibri"/>
              <a:cs typeface="Calibri"/>
            </a:rPr>
            <a:t>Normal</a:t>
          </a:r>
          <a:endParaRPr lang="en-US" sz="1600" b="1" dirty="0">
            <a:latin typeface="Calibri"/>
            <a:cs typeface="Calibri"/>
          </a:endParaRPr>
        </a:p>
      </dgm:t>
    </dgm:pt>
    <dgm:pt modelId="{3EF0945D-FE34-614A-91D1-71D3C702C1A0}" type="parTrans" cxnId="{8B3B6123-C674-6749-B60A-4BC10644DF92}">
      <dgm:prSet/>
      <dgm:spPr/>
      <dgm:t>
        <a:bodyPr/>
        <a:lstStyle/>
        <a:p>
          <a:endParaRPr lang="en-US"/>
        </a:p>
      </dgm:t>
    </dgm:pt>
    <dgm:pt modelId="{F433EA38-B893-9D42-BC2B-E36B6EC77D5E}" type="sibTrans" cxnId="{8B3B6123-C674-6749-B60A-4BC10644DF92}">
      <dgm:prSet/>
      <dgm:spPr/>
      <dgm:t>
        <a:bodyPr/>
        <a:lstStyle/>
        <a:p>
          <a:endParaRPr lang="en-US"/>
        </a:p>
      </dgm:t>
    </dgm:pt>
    <dgm:pt modelId="{2D77047B-FA20-3349-8CF8-F1CCEF6D7D3E}">
      <dgm:prSet phldrT="[Text]" custT="1"/>
      <dgm:spPr/>
      <dgm:t>
        <a:bodyPr/>
        <a:lstStyle/>
        <a:p>
          <a:r>
            <a:rPr lang="en-US" sz="1600" b="1" dirty="0">
              <a:latin typeface="Calibri"/>
              <a:cs typeface="Calibri"/>
            </a:rPr>
            <a:t>Follicular Monitoring</a:t>
          </a:r>
        </a:p>
      </dgm:t>
    </dgm:pt>
    <dgm:pt modelId="{9BD47B9D-4E16-AF43-ABA5-8FDBA18C8691}" type="parTrans" cxnId="{AEF79335-34E5-8841-AF4A-9696DA11CABA}">
      <dgm:prSet/>
      <dgm:spPr/>
      <dgm:t>
        <a:bodyPr/>
        <a:lstStyle/>
        <a:p>
          <a:endParaRPr lang="en-US"/>
        </a:p>
      </dgm:t>
    </dgm:pt>
    <dgm:pt modelId="{6D323E85-BCDD-D045-8B89-24D3A2EB3AF6}" type="sibTrans" cxnId="{AEF79335-34E5-8841-AF4A-9696DA11CABA}">
      <dgm:prSet/>
      <dgm:spPr/>
      <dgm:t>
        <a:bodyPr/>
        <a:lstStyle/>
        <a:p>
          <a:endParaRPr lang="en-US"/>
        </a:p>
      </dgm:t>
    </dgm:pt>
    <dgm:pt modelId="{C5CA0725-7F47-0B45-8D86-0FDA82C6A6EC}" type="pres">
      <dgm:prSet presAssocID="{8FE81ABB-6AA1-5840-B3A9-BA79DB937E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8A2E8A9-711B-6240-AE8C-9E8F52C0E0C9}" type="pres">
      <dgm:prSet presAssocID="{7C7FD2B2-46EA-4F46-B953-873297E7DF89}" presName="root1" presStyleCnt="0"/>
      <dgm:spPr/>
    </dgm:pt>
    <dgm:pt modelId="{1DB4BF2D-44D4-8C44-AAD0-69579B0A151C}" type="pres">
      <dgm:prSet presAssocID="{7C7FD2B2-46EA-4F46-B953-873297E7DF89}" presName="LevelOneTextNode" presStyleLbl="node0" presStyleIdx="0" presStyleCnt="1" custScaleY="130423">
        <dgm:presLayoutVars>
          <dgm:chPref val="3"/>
        </dgm:presLayoutVars>
      </dgm:prSet>
      <dgm:spPr/>
    </dgm:pt>
    <dgm:pt modelId="{2DD0139F-925B-DE48-8810-27B31DE6312B}" type="pres">
      <dgm:prSet presAssocID="{7C7FD2B2-46EA-4F46-B953-873297E7DF89}" presName="level2hierChild" presStyleCnt="0"/>
      <dgm:spPr/>
    </dgm:pt>
    <dgm:pt modelId="{FE1CAC34-834F-1947-9D0C-95A004004A87}" type="pres">
      <dgm:prSet presAssocID="{5D3A3904-B6EC-1E43-937B-E5A6EF17CCB3}" presName="conn2-1" presStyleLbl="parChTrans1D2" presStyleIdx="0" presStyleCnt="2"/>
      <dgm:spPr/>
    </dgm:pt>
    <dgm:pt modelId="{E91403B5-FE82-8B4A-8C7B-8A0E79F20883}" type="pres">
      <dgm:prSet presAssocID="{5D3A3904-B6EC-1E43-937B-E5A6EF17CCB3}" presName="connTx" presStyleLbl="parChTrans1D2" presStyleIdx="0" presStyleCnt="2"/>
      <dgm:spPr/>
    </dgm:pt>
    <dgm:pt modelId="{B9B7DEE9-3837-EA41-ACAA-658030F2582B}" type="pres">
      <dgm:prSet presAssocID="{9768CA46-BA10-7343-B7F3-B827AC0D1F98}" presName="root2" presStyleCnt="0"/>
      <dgm:spPr/>
    </dgm:pt>
    <dgm:pt modelId="{32F4746B-5A92-7945-9813-41698B69999D}" type="pres">
      <dgm:prSet presAssocID="{9768CA46-BA10-7343-B7F3-B827AC0D1F98}" presName="LevelTwoTextNode" presStyleLbl="node2" presStyleIdx="0" presStyleCnt="2" custLinFactY="-17999" custLinFactNeighborX="-7135" custLinFactNeighborY="-100000">
        <dgm:presLayoutVars>
          <dgm:chPref val="3"/>
        </dgm:presLayoutVars>
      </dgm:prSet>
      <dgm:spPr/>
    </dgm:pt>
    <dgm:pt modelId="{9AD2316F-444F-6542-BD11-423C65623901}" type="pres">
      <dgm:prSet presAssocID="{9768CA46-BA10-7343-B7F3-B827AC0D1F98}" presName="level3hierChild" presStyleCnt="0"/>
      <dgm:spPr/>
    </dgm:pt>
    <dgm:pt modelId="{036C39FF-C6DF-B340-8F5F-4F8031D30CE8}" type="pres">
      <dgm:prSet presAssocID="{D6D949B7-D229-5A4C-BFB4-D7048AE14147}" presName="conn2-1" presStyleLbl="parChTrans1D3" presStyleIdx="0" presStyleCnt="3"/>
      <dgm:spPr/>
    </dgm:pt>
    <dgm:pt modelId="{CF43CFFF-F7EB-664B-8A76-3A6588E26020}" type="pres">
      <dgm:prSet presAssocID="{D6D949B7-D229-5A4C-BFB4-D7048AE14147}" presName="connTx" presStyleLbl="parChTrans1D3" presStyleIdx="0" presStyleCnt="3"/>
      <dgm:spPr/>
    </dgm:pt>
    <dgm:pt modelId="{D6A7D69E-B987-7B4F-B522-CD2C91E532C8}" type="pres">
      <dgm:prSet presAssocID="{72DDC252-6412-F943-909B-854C4C1E200C}" presName="root2" presStyleCnt="0"/>
      <dgm:spPr/>
    </dgm:pt>
    <dgm:pt modelId="{EE1EC7AC-4846-3647-AF61-40D0B58A0210}" type="pres">
      <dgm:prSet presAssocID="{72DDC252-6412-F943-909B-854C4C1E200C}" presName="LevelTwoTextNode" presStyleLbl="node3" presStyleIdx="0" presStyleCnt="3" custLinFactY="-81776" custLinFactNeighborX="-18729" custLinFactNeighborY="-100000">
        <dgm:presLayoutVars>
          <dgm:chPref val="3"/>
        </dgm:presLayoutVars>
      </dgm:prSet>
      <dgm:spPr/>
    </dgm:pt>
    <dgm:pt modelId="{CF907946-0A87-A749-9641-F5DAD5851301}" type="pres">
      <dgm:prSet presAssocID="{72DDC252-6412-F943-909B-854C4C1E200C}" presName="level3hierChild" presStyleCnt="0"/>
      <dgm:spPr/>
    </dgm:pt>
    <dgm:pt modelId="{89F580A3-DC62-A849-AD9E-BA71A2059188}" type="pres">
      <dgm:prSet presAssocID="{1B9F5E80-4A88-5743-9E20-BE45D48E067A}" presName="conn2-1" presStyleLbl="parChTrans1D3" presStyleIdx="1" presStyleCnt="3"/>
      <dgm:spPr/>
    </dgm:pt>
    <dgm:pt modelId="{18431E0D-6346-964E-BC5E-08A4223C1D9A}" type="pres">
      <dgm:prSet presAssocID="{1B9F5E80-4A88-5743-9E20-BE45D48E067A}" presName="connTx" presStyleLbl="parChTrans1D3" presStyleIdx="1" presStyleCnt="3"/>
      <dgm:spPr/>
    </dgm:pt>
    <dgm:pt modelId="{7CF1FD67-FDFA-524F-8FF5-379D2CBB20E6}" type="pres">
      <dgm:prSet presAssocID="{BA991D44-438A-914A-A899-95A0B1F02300}" presName="root2" presStyleCnt="0"/>
      <dgm:spPr/>
    </dgm:pt>
    <dgm:pt modelId="{2F282074-2EAD-F64E-8A13-6978E06D27BA}" type="pres">
      <dgm:prSet presAssocID="{BA991D44-438A-914A-A899-95A0B1F02300}" presName="LevelTwoTextNode" presStyleLbl="node3" presStyleIdx="1" presStyleCnt="3" custLinFactY="-58730" custLinFactNeighborX="-11594" custLinFactNeighborY="-100000">
        <dgm:presLayoutVars>
          <dgm:chPref val="3"/>
        </dgm:presLayoutVars>
      </dgm:prSet>
      <dgm:spPr/>
    </dgm:pt>
    <dgm:pt modelId="{921F9C10-1B67-D947-AF32-214AC1E48603}" type="pres">
      <dgm:prSet presAssocID="{BA991D44-438A-914A-A899-95A0B1F02300}" presName="level3hierChild" presStyleCnt="0"/>
      <dgm:spPr/>
    </dgm:pt>
    <dgm:pt modelId="{45BEF2C7-2FA9-5547-9783-3C2A3E540FAE}" type="pres">
      <dgm:prSet presAssocID="{3EF0945D-FE34-614A-91D1-71D3C702C1A0}" presName="conn2-1" presStyleLbl="parChTrans1D2" presStyleIdx="1" presStyleCnt="2"/>
      <dgm:spPr/>
    </dgm:pt>
    <dgm:pt modelId="{2B21079F-13E2-5A4A-A423-C2064B8598A2}" type="pres">
      <dgm:prSet presAssocID="{3EF0945D-FE34-614A-91D1-71D3C702C1A0}" presName="connTx" presStyleLbl="parChTrans1D2" presStyleIdx="1" presStyleCnt="2"/>
      <dgm:spPr/>
    </dgm:pt>
    <dgm:pt modelId="{029EFE19-CFE2-4E43-B5DF-DEF963AED37B}" type="pres">
      <dgm:prSet presAssocID="{667A6F74-144F-FD41-A06C-9F19D6CB35FC}" presName="root2" presStyleCnt="0"/>
      <dgm:spPr/>
    </dgm:pt>
    <dgm:pt modelId="{C700FC2E-A49E-0F48-ADFB-A15780716445}" type="pres">
      <dgm:prSet presAssocID="{667A6F74-144F-FD41-A06C-9F19D6CB35FC}" presName="LevelTwoTextNode" presStyleLbl="node2" presStyleIdx="1" presStyleCnt="2" custLinFactNeighborX="-8919" custLinFactNeighborY="-71339">
        <dgm:presLayoutVars>
          <dgm:chPref val="3"/>
        </dgm:presLayoutVars>
      </dgm:prSet>
      <dgm:spPr/>
    </dgm:pt>
    <dgm:pt modelId="{7C19B456-AD26-B149-A1CA-552E3FDB33AA}" type="pres">
      <dgm:prSet presAssocID="{667A6F74-144F-FD41-A06C-9F19D6CB35FC}" presName="level3hierChild" presStyleCnt="0"/>
      <dgm:spPr/>
    </dgm:pt>
    <dgm:pt modelId="{4E870BC0-E211-414C-80C4-D31BEA59F203}" type="pres">
      <dgm:prSet presAssocID="{9BD47B9D-4E16-AF43-ABA5-8FDBA18C8691}" presName="conn2-1" presStyleLbl="parChTrans1D3" presStyleIdx="2" presStyleCnt="3"/>
      <dgm:spPr/>
    </dgm:pt>
    <dgm:pt modelId="{ACC7C982-751E-8B43-A4F8-732483B75B4B}" type="pres">
      <dgm:prSet presAssocID="{9BD47B9D-4E16-AF43-ABA5-8FDBA18C8691}" presName="connTx" presStyleLbl="parChTrans1D3" presStyleIdx="2" presStyleCnt="3"/>
      <dgm:spPr/>
    </dgm:pt>
    <dgm:pt modelId="{1674FF83-95CE-CE4D-BA6C-DA193E7CD230}" type="pres">
      <dgm:prSet presAssocID="{2D77047B-FA20-3349-8CF8-F1CCEF6D7D3E}" presName="root2" presStyleCnt="0"/>
      <dgm:spPr/>
    </dgm:pt>
    <dgm:pt modelId="{26746F48-AA80-4945-AFA0-6F9EBA5948E5}" type="pres">
      <dgm:prSet presAssocID="{2D77047B-FA20-3349-8CF8-F1CCEF6D7D3E}" presName="LevelTwoTextNode" presStyleLbl="node3" presStyleIdx="2" presStyleCnt="3" custLinFactNeighborX="-7135" custLinFactNeighborY="-71339">
        <dgm:presLayoutVars>
          <dgm:chPref val="3"/>
        </dgm:presLayoutVars>
      </dgm:prSet>
      <dgm:spPr/>
    </dgm:pt>
    <dgm:pt modelId="{179F8112-95FA-9B4A-8EB7-9E813223CD56}" type="pres">
      <dgm:prSet presAssocID="{2D77047B-FA20-3349-8CF8-F1CCEF6D7D3E}" presName="level3hierChild" presStyleCnt="0"/>
      <dgm:spPr/>
    </dgm:pt>
  </dgm:ptLst>
  <dgm:cxnLst>
    <dgm:cxn modelId="{A9868500-E828-F74E-B48F-B1E0CF1ECC50}" type="presOf" srcId="{BA991D44-438A-914A-A899-95A0B1F02300}" destId="{2F282074-2EAD-F64E-8A13-6978E06D27BA}" srcOrd="0" destOrd="0" presId="urn:microsoft.com/office/officeart/2005/8/layout/hierarchy2"/>
    <dgm:cxn modelId="{326C9408-CA35-0A4A-8B93-6E73F6BDCDD8}" type="presOf" srcId="{1B9F5E80-4A88-5743-9E20-BE45D48E067A}" destId="{89F580A3-DC62-A849-AD9E-BA71A2059188}" srcOrd="0" destOrd="0" presId="urn:microsoft.com/office/officeart/2005/8/layout/hierarchy2"/>
    <dgm:cxn modelId="{D6A5990F-B848-5F45-9E78-BF250CEB1D83}" type="presOf" srcId="{72DDC252-6412-F943-909B-854C4C1E200C}" destId="{EE1EC7AC-4846-3647-AF61-40D0B58A0210}" srcOrd="0" destOrd="0" presId="urn:microsoft.com/office/officeart/2005/8/layout/hierarchy2"/>
    <dgm:cxn modelId="{78C55D13-ACA3-D845-88D7-678C544ACB09}" type="presOf" srcId="{7C7FD2B2-46EA-4F46-B953-873297E7DF89}" destId="{1DB4BF2D-44D4-8C44-AAD0-69579B0A151C}" srcOrd="0" destOrd="0" presId="urn:microsoft.com/office/officeart/2005/8/layout/hierarchy2"/>
    <dgm:cxn modelId="{23C3DF17-E6ED-F746-99FF-9CB06D8ECE82}" type="presOf" srcId="{5D3A3904-B6EC-1E43-937B-E5A6EF17CCB3}" destId="{E91403B5-FE82-8B4A-8C7B-8A0E79F20883}" srcOrd="1" destOrd="0" presId="urn:microsoft.com/office/officeart/2005/8/layout/hierarchy2"/>
    <dgm:cxn modelId="{1FAF5E20-7316-694F-99B2-3D434C30CDD5}" type="presOf" srcId="{5D3A3904-B6EC-1E43-937B-E5A6EF17CCB3}" destId="{FE1CAC34-834F-1947-9D0C-95A004004A87}" srcOrd="0" destOrd="0" presId="urn:microsoft.com/office/officeart/2005/8/layout/hierarchy2"/>
    <dgm:cxn modelId="{8B3B6123-C674-6749-B60A-4BC10644DF92}" srcId="{7C7FD2B2-46EA-4F46-B953-873297E7DF89}" destId="{667A6F74-144F-FD41-A06C-9F19D6CB35FC}" srcOrd="1" destOrd="0" parTransId="{3EF0945D-FE34-614A-91D1-71D3C702C1A0}" sibTransId="{F433EA38-B893-9D42-BC2B-E36B6EC77D5E}"/>
    <dgm:cxn modelId="{5F279E23-AF74-1F48-A421-31C8AD66806B}" type="presOf" srcId="{8FE81ABB-6AA1-5840-B3A9-BA79DB937EFE}" destId="{C5CA0725-7F47-0B45-8D86-0FDA82C6A6EC}" srcOrd="0" destOrd="0" presId="urn:microsoft.com/office/officeart/2005/8/layout/hierarchy2"/>
    <dgm:cxn modelId="{5D16BD24-1D6F-EE40-80E2-99BA11220D3B}" type="presOf" srcId="{3EF0945D-FE34-614A-91D1-71D3C702C1A0}" destId="{2B21079F-13E2-5A4A-A423-C2064B8598A2}" srcOrd="1" destOrd="0" presId="urn:microsoft.com/office/officeart/2005/8/layout/hierarchy2"/>
    <dgm:cxn modelId="{F7DF1428-B8D3-DF4E-B806-790CE7634EFD}" srcId="{7C7FD2B2-46EA-4F46-B953-873297E7DF89}" destId="{9768CA46-BA10-7343-B7F3-B827AC0D1F98}" srcOrd="0" destOrd="0" parTransId="{5D3A3904-B6EC-1E43-937B-E5A6EF17CCB3}" sibTransId="{6E5E843B-0204-984F-B3FF-DE70E3C26B30}"/>
    <dgm:cxn modelId="{E4A75631-7137-1446-9FE4-652EBE310B36}" srcId="{9768CA46-BA10-7343-B7F3-B827AC0D1F98}" destId="{72DDC252-6412-F943-909B-854C4C1E200C}" srcOrd="0" destOrd="0" parTransId="{D6D949B7-D229-5A4C-BFB4-D7048AE14147}" sibTransId="{93F2C9E6-2074-8446-B5DE-2920321BC795}"/>
    <dgm:cxn modelId="{AEF79335-34E5-8841-AF4A-9696DA11CABA}" srcId="{667A6F74-144F-FD41-A06C-9F19D6CB35FC}" destId="{2D77047B-FA20-3349-8CF8-F1CCEF6D7D3E}" srcOrd="0" destOrd="0" parTransId="{9BD47B9D-4E16-AF43-ABA5-8FDBA18C8691}" sibTransId="{6D323E85-BCDD-D045-8B89-24D3A2EB3AF6}"/>
    <dgm:cxn modelId="{5F0FD043-4093-AE43-AAA7-535131118C4F}" type="presOf" srcId="{D6D949B7-D229-5A4C-BFB4-D7048AE14147}" destId="{036C39FF-C6DF-B340-8F5F-4F8031D30CE8}" srcOrd="0" destOrd="0" presId="urn:microsoft.com/office/officeart/2005/8/layout/hierarchy2"/>
    <dgm:cxn modelId="{F06BBA81-DEB5-3141-A91B-556502E33ECE}" type="presOf" srcId="{1B9F5E80-4A88-5743-9E20-BE45D48E067A}" destId="{18431E0D-6346-964E-BC5E-08A4223C1D9A}" srcOrd="1" destOrd="0" presId="urn:microsoft.com/office/officeart/2005/8/layout/hierarchy2"/>
    <dgm:cxn modelId="{1B55EE90-9250-9543-930C-2D9A81C7A16F}" type="presOf" srcId="{667A6F74-144F-FD41-A06C-9F19D6CB35FC}" destId="{C700FC2E-A49E-0F48-ADFB-A15780716445}" srcOrd="0" destOrd="0" presId="urn:microsoft.com/office/officeart/2005/8/layout/hierarchy2"/>
    <dgm:cxn modelId="{5766F692-111C-034E-9976-2B78847C308E}" type="presOf" srcId="{9768CA46-BA10-7343-B7F3-B827AC0D1F98}" destId="{32F4746B-5A92-7945-9813-41698B69999D}" srcOrd="0" destOrd="0" presId="urn:microsoft.com/office/officeart/2005/8/layout/hierarchy2"/>
    <dgm:cxn modelId="{CC0290C3-2F01-194E-88F4-BC60E622D701}" type="presOf" srcId="{9BD47B9D-4E16-AF43-ABA5-8FDBA18C8691}" destId="{ACC7C982-751E-8B43-A4F8-732483B75B4B}" srcOrd="1" destOrd="0" presId="urn:microsoft.com/office/officeart/2005/8/layout/hierarchy2"/>
    <dgm:cxn modelId="{E3CEB7D3-94E5-B64C-A4B2-18E6C589BBC5}" type="presOf" srcId="{9BD47B9D-4E16-AF43-ABA5-8FDBA18C8691}" destId="{4E870BC0-E211-414C-80C4-D31BEA59F203}" srcOrd="0" destOrd="0" presId="urn:microsoft.com/office/officeart/2005/8/layout/hierarchy2"/>
    <dgm:cxn modelId="{184AF1D4-7E60-FF4A-858D-20D99791BF3F}" srcId="{8FE81ABB-6AA1-5840-B3A9-BA79DB937EFE}" destId="{7C7FD2B2-46EA-4F46-B953-873297E7DF89}" srcOrd="0" destOrd="0" parTransId="{158860D9-FC77-BF46-8C3D-0BAEC7539D9A}" sibTransId="{F3D5EC35-2563-6C45-AC73-4B1B906CC946}"/>
    <dgm:cxn modelId="{C63786E6-7C97-CE42-923E-136BE97F00F0}" type="presOf" srcId="{D6D949B7-D229-5A4C-BFB4-D7048AE14147}" destId="{CF43CFFF-F7EB-664B-8A76-3A6588E26020}" srcOrd="1" destOrd="0" presId="urn:microsoft.com/office/officeart/2005/8/layout/hierarchy2"/>
    <dgm:cxn modelId="{E53DE5F1-D6A3-824C-A0E0-36A7B995E872}" type="presOf" srcId="{2D77047B-FA20-3349-8CF8-F1CCEF6D7D3E}" destId="{26746F48-AA80-4945-AFA0-6F9EBA5948E5}" srcOrd="0" destOrd="0" presId="urn:microsoft.com/office/officeart/2005/8/layout/hierarchy2"/>
    <dgm:cxn modelId="{622838F4-260A-6C4E-A85B-CDD4D0BF969A}" srcId="{9768CA46-BA10-7343-B7F3-B827AC0D1F98}" destId="{BA991D44-438A-914A-A899-95A0B1F02300}" srcOrd="1" destOrd="0" parTransId="{1B9F5E80-4A88-5743-9E20-BE45D48E067A}" sibTransId="{C85C8CBC-A226-1A4E-BC49-60AA41A5C371}"/>
    <dgm:cxn modelId="{41C042F4-75D6-0C40-A7B4-BB95AF19CD64}" type="presOf" srcId="{3EF0945D-FE34-614A-91D1-71D3C702C1A0}" destId="{45BEF2C7-2FA9-5547-9783-3C2A3E540FAE}" srcOrd="0" destOrd="0" presId="urn:microsoft.com/office/officeart/2005/8/layout/hierarchy2"/>
    <dgm:cxn modelId="{934FAD90-BDAC-7347-8622-0E9896056930}" type="presParOf" srcId="{C5CA0725-7F47-0B45-8D86-0FDA82C6A6EC}" destId="{48A2E8A9-711B-6240-AE8C-9E8F52C0E0C9}" srcOrd="0" destOrd="0" presId="urn:microsoft.com/office/officeart/2005/8/layout/hierarchy2"/>
    <dgm:cxn modelId="{AD8108BD-31F2-274B-95B7-1E0D5C74C32A}" type="presParOf" srcId="{48A2E8A9-711B-6240-AE8C-9E8F52C0E0C9}" destId="{1DB4BF2D-44D4-8C44-AAD0-69579B0A151C}" srcOrd="0" destOrd="0" presId="urn:microsoft.com/office/officeart/2005/8/layout/hierarchy2"/>
    <dgm:cxn modelId="{5FC726D1-135A-8E4E-B94F-C964FDAC8EE9}" type="presParOf" srcId="{48A2E8A9-711B-6240-AE8C-9E8F52C0E0C9}" destId="{2DD0139F-925B-DE48-8810-27B31DE6312B}" srcOrd="1" destOrd="0" presId="urn:microsoft.com/office/officeart/2005/8/layout/hierarchy2"/>
    <dgm:cxn modelId="{CACB1B24-D358-3843-B3E3-56CD847096A2}" type="presParOf" srcId="{2DD0139F-925B-DE48-8810-27B31DE6312B}" destId="{FE1CAC34-834F-1947-9D0C-95A004004A87}" srcOrd="0" destOrd="0" presId="urn:microsoft.com/office/officeart/2005/8/layout/hierarchy2"/>
    <dgm:cxn modelId="{09FE0625-B902-4740-96D7-CAB944C9CF0C}" type="presParOf" srcId="{FE1CAC34-834F-1947-9D0C-95A004004A87}" destId="{E91403B5-FE82-8B4A-8C7B-8A0E79F20883}" srcOrd="0" destOrd="0" presId="urn:microsoft.com/office/officeart/2005/8/layout/hierarchy2"/>
    <dgm:cxn modelId="{7F662A8B-2539-F742-AED7-B9C749C547F8}" type="presParOf" srcId="{2DD0139F-925B-DE48-8810-27B31DE6312B}" destId="{B9B7DEE9-3837-EA41-ACAA-658030F2582B}" srcOrd="1" destOrd="0" presId="urn:microsoft.com/office/officeart/2005/8/layout/hierarchy2"/>
    <dgm:cxn modelId="{64E21945-1D9E-F14E-943B-E725AAE19EEC}" type="presParOf" srcId="{B9B7DEE9-3837-EA41-ACAA-658030F2582B}" destId="{32F4746B-5A92-7945-9813-41698B69999D}" srcOrd="0" destOrd="0" presId="urn:microsoft.com/office/officeart/2005/8/layout/hierarchy2"/>
    <dgm:cxn modelId="{435C0019-C9BF-7142-AF7E-079D736599E4}" type="presParOf" srcId="{B9B7DEE9-3837-EA41-ACAA-658030F2582B}" destId="{9AD2316F-444F-6542-BD11-423C65623901}" srcOrd="1" destOrd="0" presId="urn:microsoft.com/office/officeart/2005/8/layout/hierarchy2"/>
    <dgm:cxn modelId="{A8CEF025-8128-AD44-A605-C5F5CDB3A949}" type="presParOf" srcId="{9AD2316F-444F-6542-BD11-423C65623901}" destId="{036C39FF-C6DF-B340-8F5F-4F8031D30CE8}" srcOrd="0" destOrd="0" presId="urn:microsoft.com/office/officeart/2005/8/layout/hierarchy2"/>
    <dgm:cxn modelId="{29BD1BBF-D078-4747-B7FB-FC990BCC6D2A}" type="presParOf" srcId="{036C39FF-C6DF-B340-8F5F-4F8031D30CE8}" destId="{CF43CFFF-F7EB-664B-8A76-3A6588E26020}" srcOrd="0" destOrd="0" presId="urn:microsoft.com/office/officeart/2005/8/layout/hierarchy2"/>
    <dgm:cxn modelId="{CDF12FCE-57F7-194C-8B3A-5BDB2183835B}" type="presParOf" srcId="{9AD2316F-444F-6542-BD11-423C65623901}" destId="{D6A7D69E-B987-7B4F-B522-CD2C91E532C8}" srcOrd="1" destOrd="0" presId="urn:microsoft.com/office/officeart/2005/8/layout/hierarchy2"/>
    <dgm:cxn modelId="{A579CF09-04AF-524E-AF0C-84D971D0111A}" type="presParOf" srcId="{D6A7D69E-B987-7B4F-B522-CD2C91E532C8}" destId="{EE1EC7AC-4846-3647-AF61-40D0B58A0210}" srcOrd="0" destOrd="0" presId="urn:microsoft.com/office/officeart/2005/8/layout/hierarchy2"/>
    <dgm:cxn modelId="{92176132-D410-2741-8021-56EA72FE27FC}" type="presParOf" srcId="{D6A7D69E-B987-7B4F-B522-CD2C91E532C8}" destId="{CF907946-0A87-A749-9641-F5DAD5851301}" srcOrd="1" destOrd="0" presId="urn:microsoft.com/office/officeart/2005/8/layout/hierarchy2"/>
    <dgm:cxn modelId="{3EDC6E16-5C2C-B045-9D25-3B40A9BF605E}" type="presParOf" srcId="{9AD2316F-444F-6542-BD11-423C65623901}" destId="{89F580A3-DC62-A849-AD9E-BA71A2059188}" srcOrd="2" destOrd="0" presId="urn:microsoft.com/office/officeart/2005/8/layout/hierarchy2"/>
    <dgm:cxn modelId="{E26F5042-F55D-F148-B3B8-28B27A5E9038}" type="presParOf" srcId="{89F580A3-DC62-A849-AD9E-BA71A2059188}" destId="{18431E0D-6346-964E-BC5E-08A4223C1D9A}" srcOrd="0" destOrd="0" presId="urn:microsoft.com/office/officeart/2005/8/layout/hierarchy2"/>
    <dgm:cxn modelId="{6EB2BC46-A76A-2A4B-A8EC-C9B2834F651C}" type="presParOf" srcId="{9AD2316F-444F-6542-BD11-423C65623901}" destId="{7CF1FD67-FDFA-524F-8FF5-379D2CBB20E6}" srcOrd="3" destOrd="0" presId="urn:microsoft.com/office/officeart/2005/8/layout/hierarchy2"/>
    <dgm:cxn modelId="{1A356675-0962-2549-915E-44189A38538D}" type="presParOf" srcId="{7CF1FD67-FDFA-524F-8FF5-379D2CBB20E6}" destId="{2F282074-2EAD-F64E-8A13-6978E06D27BA}" srcOrd="0" destOrd="0" presId="urn:microsoft.com/office/officeart/2005/8/layout/hierarchy2"/>
    <dgm:cxn modelId="{92D0AA0E-DFC3-2742-A353-72FE40747E4D}" type="presParOf" srcId="{7CF1FD67-FDFA-524F-8FF5-379D2CBB20E6}" destId="{921F9C10-1B67-D947-AF32-214AC1E48603}" srcOrd="1" destOrd="0" presId="urn:microsoft.com/office/officeart/2005/8/layout/hierarchy2"/>
    <dgm:cxn modelId="{77D7CBE8-87E1-254B-A065-D236ECDB1954}" type="presParOf" srcId="{2DD0139F-925B-DE48-8810-27B31DE6312B}" destId="{45BEF2C7-2FA9-5547-9783-3C2A3E540FAE}" srcOrd="2" destOrd="0" presId="urn:microsoft.com/office/officeart/2005/8/layout/hierarchy2"/>
    <dgm:cxn modelId="{FDC733EE-7385-E24E-946D-2A57938EC191}" type="presParOf" srcId="{45BEF2C7-2FA9-5547-9783-3C2A3E540FAE}" destId="{2B21079F-13E2-5A4A-A423-C2064B8598A2}" srcOrd="0" destOrd="0" presId="urn:microsoft.com/office/officeart/2005/8/layout/hierarchy2"/>
    <dgm:cxn modelId="{89663AD3-8379-DB43-A8E8-C4D8F1E54611}" type="presParOf" srcId="{2DD0139F-925B-DE48-8810-27B31DE6312B}" destId="{029EFE19-CFE2-4E43-B5DF-DEF963AED37B}" srcOrd="3" destOrd="0" presId="urn:microsoft.com/office/officeart/2005/8/layout/hierarchy2"/>
    <dgm:cxn modelId="{4AB7533C-C735-2F47-858C-F5F9ED0EC161}" type="presParOf" srcId="{029EFE19-CFE2-4E43-B5DF-DEF963AED37B}" destId="{C700FC2E-A49E-0F48-ADFB-A15780716445}" srcOrd="0" destOrd="0" presId="urn:microsoft.com/office/officeart/2005/8/layout/hierarchy2"/>
    <dgm:cxn modelId="{2FD466C0-D7E9-264E-A2FD-FE5A282C562C}" type="presParOf" srcId="{029EFE19-CFE2-4E43-B5DF-DEF963AED37B}" destId="{7C19B456-AD26-B149-A1CA-552E3FDB33AA}" srcOrd="1" destOrd="0" presId="urn:microsoft.com/office/officeart/2005/8/layout/hierarchy2"/>
    <dgm:cxn modelId="{3C7F6969-2C26-524B-8D2D-1B6414A33DB3}" type="presParOf" srcId="{7C19B456-AD26-B149-A1CA-552E3FDB33AA}" destId="{4E870BC0-E211-414C-80C4-D31BEA59F203}" srcOrd="0" destOrd="0" presId="urn:microsoft.com/office/officeart/2005/8/layout/hierarchy2"/>
    <dgm:cxn modelId="{79A1B4D7-0F4B-3846-8A05-C362CFD95D98}" type="presParOf" srcId="{4E870BC0-E211-414C-80C4-D31BEA59F203}" destId="{ACC7C982-751E-8B43-A4F8-732483B75B4B}" srcOrd="0" destOrd="0" presId="urn:microsoft.com/office/officeart/2005/8/layout/hierarchy2"/>
    <dgm:cxn modelId="{A1459032-D980-E748-9675-F563AE5C98AC}" type="presParOf" srcId="{7C19B456-AD26-B149-A1CA-552E3FDB33AA}" destId="{1674FF83-95CE-CE4D-BA6C-DA193E7CD230}" srcOrd="1" destOrd="0" presId="urn:microsoft.com/office/officeart/2005/8/layout/hierarchy2"/>
    <dgm:cxn modelId="{54A01A25-A40A-3146-892D-881381F87220}" type="presParOf" srcId="{1674FF83-95CE-CE4D-BA6C-DA193E7CD230}" destId="{26746F48-AA80-4945-AFA0-6F9EBA5948E5}" srcOrd="0" destOrd="0" presId="urn:microsoft.com/office/officeart/2005/8/layout/hierarchy2"/>
    <dgm:cxn modelId="{75A791DE-CAB2-5A49-ACB4-BC3D4C5503DB}" type="presParOf" srcId="{1674FF83-95CE-CE4D-BA6C-DA193E7CD230}" destId="{179F8112-95FA-9B4A-8EB7-9E813223CD5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6BA61A-EDDE-3045-824B-27DE8ED48923}" type="doc">
      <dgm:prSet loTypeId="urn:microsoft.com/office/officeart/2005/8/layout/cycle3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47E360F-FB0F-584C-9773-10F1523529F7}">
      <dgm:prSet phldrT="[Text]" custT="1"/>
      <dgm:spPr/>
      <dgm:t>
        <a:bodyPr/>
        <a:lstStyle/>
        <a:p>
          <a:r>
            <a:rPr lang="en-US" sz="1800" b="1" dirty="0"/>
            <a:t>Anti-</a:t>
          </a:r>
          <a:r>
            <a:rPr lang="en-US" sz="1800" b="1" dirty="0" err="1"/>
            <a:t>oestrogens</a:t>
          </a:r>
          <a:r>
            <a:rPr lang="en-US" sz="1800" b="1" dirty="0"/>
            <a:t> appear to be cost effective in IUI programs, although less effective compared to GT</a:t>
          </a:r>
        </a:p>
      </dgm:t>
    </dgm:pt>
    <dgm:pt modelId="{EA5D0491-D45D-3541-9D4C-17CCDAF5DE1F}" type="parTrans" cxnId="{EC4E2802-A57B-2143-B36A-4F319E0AF557}">
      <dgm:prSet/>
      <dgm:spPr/>
      <dgm:t>
        <a:bodyPr/>
        <a:lstStyle/>
        <a:p>
          <a:endParaRPr lang="en-US"/>
        </a:p>
      </dgm:t>
    </dgm:pt>
    <dgm:pt modelId="{00812E59-920A-E942-B03E-373D470BCC70}" type="sibTrans" cxnId="{EC4E2802-A57B-2143-B36A-4F319E0AF557}">
      <dgm:prSet/>
      <dgm:spPr/>
      <dgm:t>
        <a:bodyPr/>
        <a:lstStyle/>
        <a:p>
          <a:endParaRPr lang="en-US"/>
        </a:p>
      </dgm:t>
    </dgm:pt>
    <dgm:pt modelId="{714E48F9-5030-C247-9327-D94EA1CDB8E3}">
      <dgm:prSet phldrT="[Text]" custT="1"/>
      <dgm:spPr/>
      <dgm:t>
        <a:bodyPr/>
        <a:lstStyle/>
        <a:p>
          <a:r>
            <a:rPr lang="en-US" sz="1800" b="1" dirty="0"/>
            <a:t>Low dose protocols do not differ significantly in success, when compared to high dose, which increase  risk of multiples and OHSS</a:t>
          </a:r>
        </a:p>
      </dgm:t>
    </dgm:pt>
    <dgm:pt modelId="{C91F5F4F-A5A0-1047-8A55-E4A2D02389BB}" type="parTrans" cxnId="{BDB4DF0B-1DD3-D641-A942-F46A0F62D218}">
      <dgm:prSet/>
      <dgm:spPr/>
      <dgm:t>
        <a:bodyPr/>
        <a:lstStyle/>
        <a:p>
          <a:endParaRPr lang="en-US"/>
        </a:p>
      </dgm:t>
    </dgm:pt>
    <dgm:pt modelId="{08298733-0DA6-9445-9693-639BC93F12B8}" type="sibTrans" cxnId="{BDB4DF0B-1DD3-D641-A942-F46A0F62D218}">
      <dgm:prSet/>
      <dgm:spPr/>
      <dgm:t>
        <a:bodyPr/>
        <a:lstStyle/>
        <a:p>
          <a:endParaRPr lang="en-US"/>
        </a:p>
      </dgm:t>
    </dgm:pt>
    <dgm:pt modelId="{A35C01C5-DDBC-6041-BB0A-D06E929794DC}">
      <dgm:prSet phldrT="[Text]" custT="1"/>
      <dgm:spPr/>
      <dgm:t>
        <a:bodyPr/>
        <a:lstStyle/>
        <a:p>
          <a:r>
            <a:rPr lang="en-US" sz="1800" b="1" dirty="0"/>
            <a:t>No difference in the probability of conception whether one uses urinary or Rec GT</a:t>
          </a:r>
        </a:p>
      </dgm:t>
    </dgm:pt>
    <dgm:pt modelId="{C47DF538-DF3F-B749-B62C-DDFB4AD0E207}" type="parTrans" cxnId="{E0EC91C8-EDA9-AF42-98B1-BDC4CF112DC8}">
      <dgm:prSet/>
      <dgm:spPr/>
      <dgm:t>
        <a:bodyPr/>
        <a:lstStyle/>
        <a:p>
          <a:endParaRPr lang="en-US"/>
        </a:p>
      </dgm:t>
    </dgm:pt>
    <dgm:pt modelId="{0073416F-2942-3945-8080-7EE63F73F8BD}" type="sibTrans" cxnId="{E0EC91C8-EDA9-AF42-98B1-BDC4CF112DC8}">
      <dgm:prSet/>
      <dgm:spPr/>
      <dgm:t>
        <a:bodyPr/>
        <a:lstStyle/>
        <a:p>
          <a:endParaRPr lang="en-US"/>
        </a:p>
      </dgm:t>
    </dgm:pt>
    <dgm:pt modelId="{E5187124-36F5-D24E-8BA9-E901FB5026D4}">
      <dgm:prSet phldrT="[Text]" custT="1"/>
      <dgm:spPr/>
      <dgm:t>
        <a:bodyPr/>
        <a:lstStyle/>
        <a:p>
          <a:r>
            <a:rPr lang="en-US" sz="1800" b="1"/>
            <a:t>Role of GnRH-antagonists  in mild COS/IUI programs needs to be determined</a:t>
          </a:r>
          <a:endParaRPr lang="en-US" sz="1800" b="1" dirty="0"/>
        </a:p>
      </dgm:t>
    </dgm:pt>
    <dgm:pt modelId="{88B6E151-945E-5044-B413-390BF542F5DD}" type="parTrans" cxnId="{E9C464F4-5579-544D-BE5A-1D7DC9891661}">
      <dgm:prSet/>
      <dgm:spPr/>
      <dgm:t>
        <a:bodyPr/>
        <a:lstStyle/>
        <a:p>
          <a:endParaRPr lang="en-US"/>
        </a:p>
      </dgm:t>
    </dgm:pt>
    <dgm:pt modelId="{F9A8734D-0967-1B48-859A-F1354271BEF2}" type="sibTrans" cxnId="{E9C464F4-5579-544D-BE5A-1D7DC9891661}">
      <dgm:prSet/>
      <dgm:spPr/>
      <dgm:t>
        <a:bodyPr/>
        <a:lstStyle/>
        <a:p>
          <a:endParaRPr lang="en-US"/>
        </a:p>
      </dgm:t>
    </dgm:pt>
    <dgm:pt modelId="{D2D0615E-16F4-364D-A651-C02FD2E2DEF8}">
      <dgm:prSet phldrT="[Text]" custT="1"/>
      <dgm:spPr/>
      <dgm:t>
        <a:bodyPr/>
        <a:lstStyle/>
        <a:p>
          <a:r>
            <a:rPr lang="en-US" sz="1800" b="1" dirty="0"/>
            <a:t>When GT used – given on daily basis</a:t>
          </a:r>
        </a:p>
      </dgm:t>
    </dgm:pt>
    <dgm:pt modelId="{784D19FA-FA16-9F47-9145-3AED1E02C7DA}" type="parTrans" cxnId="{B0777827-8D83-2C46-AC77-773E63E6F650}">
      <dgm:prSet/>
      <dgm:spPr/>
      <dgm:t>
        <a:bodyPr/>
        <a:lstStyle/>
        <a:p>
          <a:endParaRPr lang="en-US"/>
        </a:p>
      </dgm:t>
    </dgm:pt>
    <dgm:pt modelId="{B31DD59C-AA75-5C4C-AFE3-A347C763780A}" type="sibTrans" cxnId="{B0777827-8D83-2C46-AC77-773E63E6F650}">
      <dgm:prSet/>
      <dgm:spPr/>
      <dgm:t>
        <a:bodyPr/>
        <a:lstStyle/>
        <a:p>
          <a:endParaRPr lang="en-US"/>
        </a:p>
      </dgm:t>
    </dgm:pt>
    <dgm:pt modelId="{B3454F8A-346F-E549-A268-AA241FA3210F}">
      <dgm:prSet phldrT="[Text]" custT="1"/>
      <dgm:spPr/>
      <dgm:t>
        <a:bodyPr/>
        <a:lstStyle/>
        <a:p>
          <a:r>
            <a:rPr lang="en-US" sz="1800" b="1" dirty="0"/>
            <a:t>No role for </a:t>
          </a:r>
          <a:r>
            <a:rPr lang="en-US" sz="1800" b="1" dirty="0" err="1"/>
            <a:t>GnRH</a:t>
          </a:r>
          <a:r>
            <a:rPr lang="en-US" sz="1800" b="1" dirty="0"/>
            <a:t>-agonists in IUI programs as they increase costs and risk of MP and OHSS</a:t>
          </a:r>
        </a:p>
      </dgm:t>
    </dgm:pt>
    <dgm:pt modelId="{A7A8FB95-9B0D-CC42-8187-95EF15216DB6}" type="parTrans" cxnId="{4059A3FA-892F-4B44-A91D-CB898D3260D7}">
      <dgm:prSet/>
      <dgm:spPr/>
      <dgm:t>
        <a:bodyPr/>
        <a:lstStyle/>
        <a:p>
          <a:endParaRPr lang="en-US"/>
        </a:p>
      </dgm:t>
    </dgm:pt>
    <dgm:pt modelId="{337C683D-D433-4A4A-A39E-715208A847AE}" type="sibTrans" cxnId="{4059A3FA-892F-4B44-A91D-CB898D3260D7}">
      <dgm:prSet/>
      <dgm:spPr/>
      <dgm:t>
        <a:bodyPr/>
        <a:lstStyle/>
        <a:p>
          <a:endParaRPr lang="en-US"/>
        </a:p>
      </dgm:t>
    </dgm:pt>
    <dgm:pt modelId="{13ED0621-355C-0844-BD95-0D10B48BA1EF}">
      <dgm:prSet phldrT="[Text]" custT="1"/>
      <dgm:spPr/>
      <dgm:t>
        <a:bodyPr/>
        <a:lstStyle/>
        <a:p>
          <a:r>
            <a:rPr lang="en-US" sz="1800" b="1" dirty="0"/>
            <a:t>Both </a:t>
          </a:r>
          <a:r>
            <a:rPr lang="en-US" sz="1800" b="1" dirty="0" err="1"/>
            <a:t>letrozole</a:t>
          </a:r>
          <a:r>
            <a:rPr lang="en-US" sz="1800" b="1" dirty="0"/>
            <a:t> and CC have similar results, though </a:t>
          </a:r>
          <a:r>
            <a:rPr lang="en-US" sz="1800" b="1" dirty="0" err="1"/>
            <a:t>Tamoxifen</a:t>
          </a:r>
          <a:r>
            <a:rPr lang="en-US" sz="1800" b="1" dirty="0"/>
            <a:t> has shown to have better PRs in women with thin endometrium</a:t>
          </a:r>
        </a:p>
      </dgm:t>
    </dgm:pt>
    <dgm:pt modelId="{0763424D-3566-D741-8C5F-21A4B3D48C81}" type="parTrans" cxnId="{88E70F68-6974-A54D-8CA4-28DF301310D8}">
      <dgm:prSet/>
      <dgm:spPr/>
      <dgm:t>
        <a:bodyPr/>
        <a:lstStyle/>
        <a:p>
          <a:endParaRPr lang="en-US"/>
        </a:p>
      </dgm:t>
    </dgm:pt>
    <dgm:pt modelId="{AF48AC72-C5C8-5347-8E13-95DCCAB6E90B}" type="sibTrans" cxnId="{88E70F68-6974-A54D-8CA4-28DF301310D8}">
      <dgm:prSet/>
      <dgm:spPr/>
      <dgm:t>
        <a:bodyPr/>
        <a:lstStyle/>
        <a:p>
          <a:endParaRPr lang="en-US"/>
        </a:p>
      </dgm:t>
    </dgm:pt>
    <dgm:pt modelId="{AA9BB0EF-30C5-1649-8AC1-D9A53454649A}" type="pres">
      <dgm:prSet presAssocID="{926BA61A-EDDE-3045-824B-27DE8ED48923}" presName="Name0" presStyleCnt="0">
        <dgm:presLayoutVars>
          <dgm:dir/>
          <dgm:resizeHandles val="exact"/>
        </dgm:presLayoutVars>
      </dgm:prSet>
      <dgm:spPr/>
    </dgm:pt>
    <dgm:pt modelId="{1ADB2E74-E1C0-B641-ABC0-AAE2F850AC00}" type="pres">
      <dgm:prSet presAssocID="{926BA61A-EDDE-3045-824B-27DE8ED48923}" presName="cycle" presStyleCnt="0"/>
      <dgm:spPr/>
    </dgm:pt>
    <dgm:pt modelId="{245CD02A-29ED-C745-A549-E56BE2793D99}" type="pres">
      <dgm:prSet presAssocID="{947E360F-FB0F-584C-9773-10F1523529F7}" presName="nodeFirstNode" presStyleLbl="node1" presStyleIdx="0" presStyleCnt="7" custScaleX="146274" custScaleY="130404" custRadScaleRad="88663" custRadScaleInc="720">
        <dgm:presLayoutVars>
          <dgm:bulletEnabled val="1"/>
        </dgm:presLayoutVars>
      </dgm:prSet>
      <dgm:spPr/>
    </dgm:pt>
    <dgm:pt modelId="{DD92BA1F-7404-C147-8CB0-1D3F91B1A4F8}" type="pres">
      <dgm:prSet presAssocID="{00812E59-920A-E942-B03E-373D470BCC70}" presName="sibTransFirstNode" presStyleLbl="bgShp" presStyleIdx="0" presStyleCnt="1"/>
      <dgm:spPr/>
    </dgm:pt>
    <dgm:pt modelId="{E27B4F25-0B81-7A4C-AA1A-02C88E1BE542}" type="pres">
      <dgm:prSet presAssocID="{D2D0615E-16F4-364D-A651-C02FD2E2DEF8}" presName="nodeFollowingNodes" presStyleLbl="node1" presStyleIdx="1" presStyleCnt="7" custScaleX="128896" custRadScaleRad="111197" custRadScaleInc="35120">
        <dgm:presLayoutVars>
          <dgm:bulletEnabled val="1"/>
        </dgm:presLayoutVars>
      </dgm:prSet>
      <dgm:spPr/>
    </dgm:pt>
    <dgm:pt modelId="{07097E80-A9AD-6740-AC4A-D242BD3465FB}" type="pres">
      <dgm:prSet presAssocID="{714E48F9-5030-C247-9327-D94EA1CDB8E3}" presName="nodeFollowingNodes" presStyleLbl="node1" presStyleIdx="2" presStyleCnt="7" custScaleX="141812" custScaleY="158832">
        <dgm:presLayoutVars>
          <dgm:bulletEnabled val="1"/>
        </dgm:presLayoutVars>
      </dgm:prSet>
      <dgm:spPr/>
    </dgm:pt>
    <dgm:pt modelId="{F3D68870-A4BA-5E4E-9692-5ED4C706EB0E}" type="pres">
      <dgm:prSet presAssocID="{B3454F8A-346F-E549-A268-AA241FA3210F}" presName="nodeFollowingNodes" presStyleLbl="node1" presStyleIdx="3" presStyleCnt="7" custScaleX="116693" custScaleY="142960" custRadScaleRad="108989" custRadScaleInc="-29419">
        <dgm:presLayoutVars>
          <dgm:bulletEnabled val="1"/>
        </dgm:presLayoutVars>
      </dgm:prSet>
      <dgm:spPr/>
    </dgm:pt>
    <dgm:pt modelId="{BE49311B-8709-6841-818F-7E749AEB056E}" type="pres">
      <dgm:prSet presAssocID="{A35C01C5-DDBC-6041-BB0A-D06E929794DC}" presName="nodeFollowingNodes" presStyleLbl="node1" presStyleIdx="4" presStyleCnt="7" custScaleX="117627" custScaleY="141741" custRadScaleRad="112414" custRadScaleInc="36323">
        <dgm:presLayoutVars>
          <dgm:bulletEnabled val="1"/>
        </dgm:presLayoutVars>
      </dgm:prSet>
      <dgm:spPr/>
    </dgm:pt>
    <dgm:pt modelId="{C667D89C-0429-B647-A67F-E3355D0B2845}" type="pres">
      <dgm:prSet presAssocID="{E5187124-36F5-D24E-8BA9-E901FB5026D4}" presName="nodeFollowingNodes" presStyleLbl="node1" presStyleIdx="5" presStyleCnt="7" custScaleX="148447" custScaleY="136942" custRadScaleRad="99483" custRadScaleInc="-1914">
        <dgm:presLayoutVars>
          <dgm:bulletEnabled val="1"/>
        </dgm:presLayoutVars>
      </dgm:prSet>
      <dgm:spPr/>
    </dgm:pt>
    <dgm:pt modelId="{ABCC2FE2-16F3-5448-9473-B4C12DC3A917}" type="pres">
      <dgm:prSet presAssocID="{13ED0621-355C-0844-BD95-0D10B48BA1EF}" presName="nodeFollowingNodes" presStyleLbl="node1" presStyleIdx="6" presStyleCnt="7" custScaleX="129756" custScaleY="136762" custRadScaleRad="101827" custRadScaleInc="-34646">
        <dgm:presLayoutVars>
          <dgm:bulletEnabled val="1"/>
        </dgm:presLayoutVars>
      </dgm:prSet>
      <dgm:spPr/>
    </dgm:pt>
  </dgm:ptLst>
  <dgm:cxnLst>
    <dgm:cxn modelId="{EC4E2802-A57B-2143-B36A-4F319E0AF557}" srcId="{926BA61A-EDDE-3045-824B-27DE8ED48923}" destId="{947E360F-FB0F-584C-9773-10F1523529F7}" srcOrd="0" destOrd="0" parTransId="{EA5D0491-D45D-3541-9D4C-17CCDAF5DE1F}" sibTransId="{00812E59-920A-E942-B03E-373D470BCC70}"/>
    <dgm:cxn modelId="{BDB4DF0B-1DD3-D641-A942-F46A0F62D218}" srcId="{926BA61A-EDDE-3045-824B-27DE8ED48923}" destId="{714E48F9-5030-C247-9327-D94EA1CDB8E3}" srcOrd="2" destOrd="0" parTransId="{C91F5F4F-A5A0-1047-8A55-E4A2D02389BB}" sibTransId="{08298733-0DA6-9445-9693-639BC93F12B8}"/>
    <dgm:cxn modelId="{B0777827-8D83-2C46-AC77-773E63E6F650}" srcId="{926BA61A-EDDE-3045-824B-27DE8ED48923}" destId="{D2D0615E-16F4-364D-A651-C02FD2E2DEF8}" srcOrd="1" destOrd="0" parTransId="{784D19FA-FA16-9F47-9145-3AED1E02C7DA}" sibTransId="{B31DD59C-AA75-5C4C-AFE3-A347C763780A}"/>
    <dgm:cxn modelId="{2364A337-6AB2-1546-9775-730EF4F4DB1B}" type="presOf" srcId="{714E48F9-5030-C247-9327-D94EA1CDB8E3}" destId="{07097E80-A9AD-6740-AC4A-D242BD3465FB}" srcOrd="0" destOrd="0" presId="urn:microsoft.com/office/officeart/2005/8/layout/cycle3"/>
    <dgm:cxn modelId="{1B05995B-FA91-B447-B216-26A56B3590EE}" type="presOf" srcId="{A35C01C5-DDBC-6041-BB0A-D06E929794DC}" destId="{BE49311B-8709-6841-818F-7E749AEB056E}" srcOrd="0" destOrd="0" presId="urn:microsoft.com/office/officeart/2005/8/layout/cycle3"/>
    <dgm:cxn modelId="{F1C62C61-5EB6-524C-AC40-255D76344B1B}" type="presOf" srcId="{B3454F8A-346F-E549-A268-AA241FA3210F}" destId="{F3D68870-A4BA-5E4E-9692-5ED4C706EB0E}" srcOrd="0" destOrd="0" presId="urn:microsoft.com/office/officeart/2005/8/layout/cycle3"/>
    <dgm:cxn modelId="{88E70F68-6974-A54D-8CA4-28DF301310D8}" srcId="{926BA61A-EDDE-3045-824B-27DE8ED48923}" destId="{13ED0621-355C-0844-BD95-0D10B48BA1EF}" srcOrd="6" destOrd="0" parTransId="{0763424D-3566-D741-8C5F-21A4B3D48C81}" sibTransId="{AF48AC72-C5C8-5347-8E13-95DCCAB6E90B}"/>
    <dgm:cxn modelId="{11FE8D8F-87A6-D540-AD9F-FF49E8CB1B6D}" type="presOf" srcId="{E5187124-36F5-D24E-8BA9-E901FB5026D4}" destId="{C667D89C-0429-B647-A67F-E3355D0B2845}" srcOrd="0" destOrd="0" presId="urn:microsoft.com/office/officeart/2005/8/layout/cycle3"/>
    <dgm:cxn modelId="{58409F9B-FA77-364D-8448-F67FE9FA1FE2}" type="presOf" srcId="{926BA61A-EDDE-3045-824B-27DE8ED48923}" destId="{AA9BB0EF-30C5-1649-8AC1-D9A53454649A}" srcOrd="0" destOrd="0" presId="urn:microsoft.com/office/officeart/2005/8/layout/cycle3"/>
    <dgm:cxn modelId="{E0EC91C8-EDA9-AF42-98B1-BDC4CF112DC8}" srcId="{926BA61A-EDDE-3045-824B-27DE8ED48923}" destId="{A35C01C5-DDBC-6041-BB0A-D06E929794DC}" srcOrd="4" destOrd="0" parTransId="{C47DF538-DF3F-B749-B62C-DDFB4AD0E207}" sibTransId="{0073416F-2942-3945-8080-7EE63F73F8BD}"/>
    <dgm:cxn modelId="{153EEAD0-9445-3A47-8377-2653C3E260D7}" type="presOf" srcId="{00812E59-920A-E942-B03E-373D470BCC70}" destId="{DD92BA1F-7404-C147-8CB0-1D3F91B1A4F8}" srcOrd="0" destOrd="0" presId="urn:microsoft.com/office/officeart/2005/8/layout/cycle3"/>
    <dgm:cxn modelId="{553CFFD1-F56D-6744-8C82-5EC985355E84}" type="presOf" srcId="{13ED0621-355C-0844-BD95-0D10B48BA1EF}" destId="{ABCC2FE2-16F3-5448-9473-B4C12DC3A917}" srcOrd="0" destOrd="0" presId="urn:microsoft.com/office/officeart/2005/8/layout/cycle3"/>
    <dgm:cxn modelId="{1B4987DD-E55F-B343-B831-6E6B8B0275F3}" type="presOf" srcId="{947E360F-FB0F-584C-9773-10F1523529F7}" destId="{245CD02A-29ED-C745-A549-E56BE2793D99}" srcOrd="0" destOrd="0" presId="urn:microsoft.com/office/officeart/2005/8/layout/cycle3"/>
    <dgm:cxn modelId="{0672B2E4-AD43-C34B-8A1D-3ABF9D6FB819}" type="presOf" srcId="{D2D0615E-16F4-364D-A651-C02FD2E2DEF8}" destId="{E27B4F25-0B81-7A4C-AA1A-02C88E1BE542}" srcOrd="0" destOrd="0" presId="urn:microsoft.com/office/officeart/2005/8/layout/cycle3"/>
    <dgm:cxn modelId="{E9C464F4-5579-544D-BE5A-1D7DC9891661}" srcId="{926BA61A-EDDE-3045-824B-27DE8ED48923}" destId="{E5187124-36F5-D24E-8BA9-E901FB5026D4}" srcOrd="5" destOrd="0" parTransId="{88B6E151-945E-5044-B413-390BF542F5DD}" sibTransId="{F9A8734D-0967-1B48-859A-F1354271BEF2}"/>
    <dgm:cxn modelId="{4059A3FA-892F-4B44-A91D-CB898D3260D7}" srcId="{926BA61A-EDDE-3045-824B-27DE8ED48923}" destId="{B3454F8A-346F-E549-A268-AA241FA3210F}" srcOrd="3" destOrd="0" parTransId="{A7A8FB95-9B0D-CC42-8187-95EF15216DB6}" sibTransId="{337C683D-D433-4A4A-A39E-715208A847AE}"/>
    <dgm:cxn modelId="{1F428333-C380-D54F-906B-43DFDAAE6F57}" type="presParOf" srcId="{AA9BB0EF-30C5-1649-8AC1-D9A53454649A}" destId="{1ADB2E74-E1C0-B641-ABC0-AAE2F850AC00}" srcOrd="0" destOrd="0" presId="urn:microsoft.com/office/officeart/2005/8/layout/cycle3"/>
    <dgm:cxn modelId="{FCA2D696-C17E-8044-B735-0A01C7FF84BC}" type="presParOf" srcId="{1ADB2E74-E1C0-B641-ABC0-AAE2F850AC00}" destId="{245CD02A-29ED-C745-A549-E56BE2793D99}" srcOrd="0" destOrd="0" presId="urn:microsoft.com/office/officeart/2005/8/layout/cycle3"/>
    <dgm:cxn modelId="{C3B69ABB-0B66-B54A-8C6B-1279036FC8B6}" type="presParOf" srcId="{1ADB2E74-E1C0-B641-ABC0-AAE2F850AC00}" destId="{DD92BA1F-7404-C147-8CB0-1D3F91B1A4F8}" srcOrd="1" destOrd="0" presId="urn:microsoft.com/office/officeart/2005/8/layout/cycle3"/>
    <dgm:cxn modelId="{B6FA612F-BCAF-964B-B202-6A85D08713F6}" type="presParOf" srcId="{1ADB2E74-E1C0-B641-ABC0-AAE2F850AC00}" destId="{E27B4F25-0B81-7A4C-AA1A-02C88E1BE542}" srcOrd="2" destOrd="0" presId="urn:microsoft.com/office/officeart/2005/8/layout/cycle3"/>
    <dgm:cxn modelId="{58CB2634-912C-4540-BA82-08718346D698}" type="presParOf" srcId="{1ADB2E74-E1C0-B641-ABC0-AAE2F850AC00}" destId="{07097E80-A9AD-6740-AC4A-D242BD3465FB}" srcOrd="3" destOrd="0" presId="urn:microsoft.com/office/officeart/2005/8/layout/cycle3"/>
    <dgm:cxn modelId="{B6562458-D04A-6D4F-8CD2-46170AD62EB2}" type="presParOf" srcId="{1ADB2E74-E1C0-B641-ABC0-AAE2F850AC00}" destId="{F3D68870-A4BA-5E4E-9692-5ED4C706EB0E}" srcOrd="4" destOrd="0" presId="urn:microsoft.com/office/officeart/2005/8/layout/cycle3"/>
    <dgm:cxn modelId="{38F24A2A-A8DA-CB49-8F90-B27C8ACB170B}" type="presParOf" srcId="{1ADB2E74-E1C0-B641-ABC0-AAE2F850AC00}" destId="{BE49311B-8709-6841-818F-7E749AEB056E}" srcOrd="5" destOrd="0" presId="urn:microsoft.com/office/officeart/2005/8/layout/cycle3"/>
    <dgm:cxn modelId="{530D7678-600E-5342-B272-AD89E5CD4FA1}" type="presParOf" srcId="{1ADB2E74-E1C0-B641-ABC0-AAE2F850AC00}" destId="{C667D89C-0429-B647-A67F-E3355D0B2845}" srcOrd="6" destOrd="0" presId="urn:microsoft.com/office/officeart/2005/8/layout/cycle3"/>
    <dgm:cxn modelId="{F6B9025A-DA28-0442-A74F-1B6079DB477F}" type="presParOf" srcId="{1ADB2E74-E1C0-B641-ABC0-AAE2F850AC00}" destId="{ABCC2FE2-16F3-5448-9473-B4C12DC3A917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D920CB-C8C1-184A-B43C-EEE37F31CA99}" type="doc">
      <dgm:prSet loTypeId="urn:microsoft.com/office/officeart/2005/8/layout/hierarchy3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C0AA11-7291-E346-8643-EEBB69765D15}">
      <dgm:prSet custT="1"/>
      <dgm:spPr/>
      <dgm:t>
        <a:bodyPr/>
        <a:lstStyle/>
        <a:p>
          <a:pPr rtl="0"/>
          <a:r>
            <a:rPr lang="en-US" sz="2400" b="1" dirty="0">
              <a:latin typeface="+mn-lt"/>
              <a:cs typeface="Comic Sans MS"/>
            </a:rPr>
            <a:t>Between  </a:t>
          </a:r>
          <a:r>
            <a:rPr lang="en-US" sz="2400" b="1" dirty="0">
              <a:solidFill>
                <a:srgbClr val="FF0000"/>
              </a:solidFill>
              <a:latin typeface="+mn-lt"/>
              <a:cs typeface="Comic Sans MS"/>
            </a:rPr>
            <a:t>40 - 76</a:t>
          </a:r>
          <a:r>
            <a:rPr lang="en-US" sz="2400" b="1" dirty="0">
              <a:latin typeface="+mn-lt"/>
              <a:cs typeface="Comic Sans MS"/>
            </a:rPr>
            <a:t> women for CC alone</a:t>
          </a:r>
          <a:endParaRPr lang="en-US" sz="2400" dirty="0">
            <a:latin typeface="+mn-lt"/>
            <a:cs typeface="Comic Sans MS"/>
          </a:endParaRPr>
        </a:p>
      </dgm:t>
    </dgm:pt>
    <dgm:pt modelId="{0FC0A187-E21E-9245-9BB6-B5BA0FBA0279}" type="parTrans" cxnId="{E3FE2C51-6712-4241-A8D4-3F12CECFCA5F}">
      <dgm:prSet/>
      <dgm:spPr/>
      <dgm:t>
        <a:bodyPr/>
        <a:lstStyle/>
        <a:p>
          <a:endParaRPr lang="en-US"/>
        </a:p>
      </dgm:t>
    </dgm:pt>
    <dgm:pt modelId="{80E2CD0F-59FD-754D-918C-F2082058530B}" type="sibTrans" cxnId="{E3FE2C51-6712-4241-A8D4-3F12CECFCA5F}">
      <dgm:prSet/>
      <dgm:spPr/>
      <dgm:t>
        <a:bodyPr/>
        <a:lstStyle/>
        <a:p>
          <a:endParaRPr lang="en-US"/>
        </a:p>
      </dgm:t>
    </dgm:pt>
    <dgm:pt modelId="{DCE68593-AC13-D441-BF07-BF20188C5CB8}">
      <dgm:prSet custT="1"/>
      <dgm:spPr/>
      <dgm:t>
        <a:bodyPr/>
        <a:lstStyle/>
        <a:p>
          <a:pPr rtl="0"/>
          <a:r>
            <a:rPr lang="en-US" sz="2400" b="1" dirty="0">
              <a:solidFill>
                <a:srgbClr val="FF0000"/>
              </a:solidFill>
              <a:latin typeface="+mn-lt"/>
              <a:cs typeface="Comic Sans MS"/>
            </a:rPr>
            <a:t>37</a:t>
          </a:r>
          <a:r>
            <a:rPr lang="en-US" sz="2400" b="1" dirty="0">
              <a:latin typeface="+mn-lt"/>
              <a:cs typeface="Comic Sans MS"/>
            </a:rPr>
            <a:t> women for IUI alone</a:t>
          </a:r>
          <a:endParaRPr lang="en-US" sz="2400" dirty="0">
            <a:latin typeface="+mn-lt"/>
            <a:cs typeface="Comic Sans MS"/>
          </a:endParaRPr>
        </a:p>
      </dgm:t>
    </dgm:pt>
    <dgm:pt modelId="{0227A107-2B9B-F843-A04A-A68AB6012007}" type="parTrans" cxnId="{F6D2DB79-AF1C-9842-8C20-BEBB59B47410}">
      <dgm:prSet/>
      <dgm:spPr/>
      <dgm:t>
        <a:bodyPr/>
        <a:lstStyle/>
        <a:p>
          <a:endParaRPr lang="en-US"/>
        </a:p>
      </dgm:t>
    </dgm:pt>
    <dgm:pt modelId="{CF642D17-14F6-0644-AE95-048A4D50CBA4}" type="sibTrans" cxnId="{F6D2DB79-AF1C-9842-8C20-BEBB59B47410}">
      <dgm:prSet/>
      <dgm:spPr/>
      <dgm:t>
        <a:bodyPr/>
        <a:lstStyle/>
        <a:p>
          <a:endParaRPr lang="en-US"/>
        </a:p>
      </dgm:t>
    </dgm:pt>
    <dgm:pt modelId="{0CF680D2-D3CB-D54A-988E-94CFFE544ADA}">
      <dgm:prSet custT="1"/>
      <dgm:spPr/>
      <dgm:t>
        <a:bodyPr/>
        <a:lstStyle/>
        <a:p>
          <a:pPr rtl="0"/>
          <a:r>
            <a:rPr lang="en-US" sz="2400" b="1" dirty="0">
              <a:solidFill>
                <a:srgbClr val="FF0000"/>
              </a:solidFill>
              <a:latin typeface="+mn-lt"/>
              <a:cs typeface="Comic Sans MS"/>
            </a:rPr>
            <a:t>15</a:t>
          </a:r>
          <a:r>
            <a:rPr lang="en-US" sz="2400" b="1" dirty="0">
              <a:latin typeface="+mn-lt"/>
              <a:cs typeface="Comic Sans MS"/>
            </a:rPr>
            <a:t> for GT and IUI </a:t>
          </a:r>
          <a:endParaRPr lang="en-US" sz="2400" dirty="0">
            <a:latin typeface="+mn-lt"/>
            <a:cs typeface="Comic Sans MS"/>
          </a:endParaRPr>
        </a:p>
      </dgm:t>
    </dgm:pt>
    <dgm:pt modelId="{F520A5C6-AB06-D44A-9DBB-B706A57CAA2A}" type="parTrans" cxnId="{72521CB4-A4DF-B948-BF3D-6486157EA5A4}">
      <dgm:prSet/>
      <dgm:spPr/>
      <dgm:t>
        <a:bodyPr/>
        <a:lstStyle/>
        <a:p>
          <a:endParaRPr lang="en-US"/>
        </a:p>
      </dgm:t>
    </dgm:pt>
    <dgm:pt modelId="{DE40F0B1-6C78-4B4F-9230-DADA47127EDA}" type="sibTrans" cxnId="{72521CB4-A4DF-B948-BF3D-6486157EA5A4}">
      <dgm:prSet/>
      <dgm:spPr/>
      <dgm:t>
        <a:bodyPr/>
        <a:lstStyle/>
        <a:p>
          <a:endParaRPr lang="en-US"/>
        </a:p>
      </dgm:t>
    </dgm:pt>
    <dgm:pt modelId="{017298DD-0087-C241-B553-1716913BF634}">
      <dgm:prSet custT="1"/>
      <dgm:spPr/>
      <dgm:t>
        <a:bodyPr/>
        <a:lstStyle/>
        <a:p>
          <a:pPr rtl="0"/>
          <a:r>
            <a:rPr lang="en-US" sz="2400" b="1" dirty="0">
              <a:solidFill>
                <a:srgbClr val="FF0000"/>
              </a:solidFill>
              <a:latin typeface="+mn-lt"/>
              <a:cs typeface="Comic Sans MS"/>
            </a:rPr>
            <a:t>4</a:t>
          </a:r>
          <a:r>
            <a:rPr lang="en-US" sz="2400" b="1" dirty="0">
              <a:latin typeface="+mn-lt"/>
              <a:cs typeface="Comic Sans MS"/>
            </a:rPr>
            <a:t> for ART</a:t>
          </a:r>
        </a:p>
      </dgm:t>
    </dgm:pt>
    <dgm:pt modelId="{A656CCA4-80E4-D44B-8A8A-56DA018AA7CE}" type="parTrans" cxnId="{4F4C0552-E581-0D4C-B634-535DE2B9B163}">
      <dgm:prSet/>
      <dgm:spPr/>
      <dgm:t>
        <a:bodyPr/>
        <a:lstStyle/>
        <a:p>
          <a:endParaRPr lang="en-US"/>
        </a:p>
      </dgm:t>
    </dgm:pt>
    <dgm:pt modelId="{FF5B6C9E-0FEC-1F45-B54A-3334902A57EC}" type="sibTrans" cxnId="{4F4C0552-E581-0D4C-B634-535DE2B9B163}">
      <dgm:prSet/>
      <dgm:spPr/>
      <dgm:t>
        <a:bodyPr/>
        <a:lstStyle/>
        <a:p>
          <a:endParaRPr lang="en-US"/>
        </a:p>
      </dgm:t>
    </dgm:pt>
    <dgm:pt modelId="{9B93FBE6-50C3-F94B-9F37-26341A9642EE}" type="pres">
      <dgm:prSet presAssocID="{C4D920CB-C8C1-184A-B43C-EEE37F31CA9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1F9C21-0563-E340-A4FA-973712E09635}" type="pres">
      <dgm:prSet presAssocID="{D5C0AA11-7291-E346-8643-EEBB69765D15}" presName="root" presStyleCnt="0"/>
      <dgm:spPr/>
    </dgm:pt>
    <dgm:pt modelId="{E13024B6-72D9-7242-80DF-CB50EA246AED}" type="pres">
      <dgm:prSet presAssocID="{D5C0AA11-7291-E346-8643-EEBB69765D15}" presName="rootComposite" presStyleCnt="0"/>
      <dgm:spPr/>
    </dgm:pt>
    <dgm:pt modelId="{049D1E29-1B82-FE48-A10A-147FCE1F4064}" type="pres">
      <dgm:prSet presAssocID="{D5C0AA11-7291-E346-8643-EEBB69765D15}" presName="rootText" presStyleLbl="node1" presStyleIdx="0" presStyleCnt="4" custScaleY="198906"/>
      <dgm:spPr/>
    </dgm:pt>
    <dgm:pt modelId="{1C2D7E50-9F13-4C4A-A4EA-A9B78819BF23}" type="pres">
      <dgm:prSet presAssocID="{D5C0AA11-7291-E346-8643-EEBB69765D15}" presName="rootConnector" presStyleLbl="node1" presStyleIdx="0" presStyleCnt="4"/>
      <dgm:spPr/>
    </dgm:pt>
    <dgm:pt modelId="{98729308-85BA-CA4F-8F25-BD424D1D2B54}" type="pres">
      <dgm:prSet presAssocID="{D5C0AA11-7291-E346-8643-EEBB69765D15}" presName="childShape" presStyleCnt="0"/>
      <dgm:spPr/>
    </dgm:pt>
    <dgm:pt modelId="{2674A28D-7CED-BB4E-B6EF-DF8FDFFD36B4}" type="pres">
      <dgm:prSet presAssocID="{DCE68593-AC13-D441-BF07-BF20188C5CB8}" presName="root" presStyleCnt="0"/>
      <dgm:spPr/>
    </dgm:pt>
    <dgm:pt modelId="{43F9AFE6-3623-A241-B26F-62EF981B4E2D}" type="pres">
      <dgm:prSet presAssocID="{DCE68593-AC13-D441-BF07-BF20188C5CB8}" presName="rootComposite" presStyleCnt="0"/>
      <dgm:spPr/>
    </dgm:pt>
    <dgm:pt modelId="{0678C240-A0A2-EE40-9CD6-7D74BFD951BC}" type="pres">
      <dgm:prSet presAssocID="{DCE68593-AC13-D441-BF07-BF20188C5CB8}" presName="rootText" presStyleLbl="node1" presStyleIdx="1" presStyleCnt="4" custScaleY="198906"/>
      <dgm:spPr/>
    </dgm:pt>
    <dgm:pt modelId="{109002DC-E9A8-B846-88C7-2D7BDA032FB4}" type="pres">
      <dgm:prSet presAssocID="{DCE68593-AC13-D441-BF07-BF20188C5CB8}" presName="rootConnector" presStyleLbl="node1" presStyleIdx="1" presStyleCnt="4"/>
      <dgm:spPr/>
    </dgm:pt>
    <dgm:pt modelId="{D20D0A10-1C12-0A42-AD29-3D10D7384E74}" type="pres">
      <dgm:prSet presAssocID="{DCE68593-AC13-D441-BF07-BF20188C5CB8}" presName="childShape" presStyleCnt="0"/>
      <dgm:spPr/>
    </dgm:pt>
    <dgm:pt modelId="{DAD66853-9454-6847-B71B-9941104F00DC}" type="pres">
      <dgm:prSet presAssocID="{0CF680D2-D3CB-D54A-988E-94CFFE544ADA}" presName="root" presStyleCnt="0"/>
      <dgm:spPr/>
    </dgm:pt>
    <dgm:pt modelId="{BC1F2F13-86A5-D542-AC5F-54486488E3FD}" type="pres">
      <dgm:prSet presAssocID="{0CF680D2-D3CB-D54A-988E-94CFFE544ADA}" presName="rootComposite" presStyleCnt="0"/>
      <dgm:spPr/>
    </dgm:pt>
    <dgm:pt modelId="{9C965056-593D-5948-A458-4116F4276262}" type="pres">
      <dgm:prSet presAssocID="{0CF680D2-D3CB-D54A-988E-94CFFE544ADA}" presName="rootText" presStyleLbl="node1" presStyleIdx="2" presStyleCnt="4" custScaleY="198906"/>
      <dgm:spPr/>
    </dgm:pt>
    <dgm:pt modelId="{2EAA20AA-C8EC-7C4F-B2E3-A3D9756649E0}" type="pres">
      <dgm:prSet presAssocID="{0CF680D2-D3CB-D54A-988E-94CFFE544ADA}" presName="rootConnector" presStyleLbl="node1" presStyleIdx="2" presStyleCnt="4"/>
      <dgm:spPr/>
    </dgm:pt>
    <dgm:pt modelId="{64A16602-5F8F-8541-AC42-2A039F9AB79B}" type="pres">
      <dgm:prSet presAssocID="{0CF680D2-D3CB-D54A-988E-94CFFE544ADA}" presName="childShape" presStyleCnt="0"/>
      <dgm:spPr/>
    </dgm:pt>
    <dgm:pt modelId="{C07178E5-84A0-1C49-A160-42762B1B49EF}" type="pres">
      <dgm:prSet presAssocID="{017298DD-0087-C241-B553-1716913BF634}" presName="root" presStyleCnt="0"/>
      <dgm:spPr/>
    </dgm:pt>
    <dgm:pt modelId="{06207DFC-DCE0-9C48-B578-1FDDD52F7134}" type="pres">
      <dgm:prSet presAssocID="{017298DD-0087-C241-B553-1716913BF634}" presName="rootComposite" presStyleCnt="0"/>
      <dgm:spPr/>
    </dgm:pt>
    <dgm:pt modelId="{E5B60B00-CDBA-384B-AC82-C5737991474E}" type="pres">
      <dgm:prSet presAssocID="{017298DD-0087-C241-B553-1716913BF634}" presName="rootText" presStyleLbl="node1" presStyleIdx="3" presStyleCnt="4" custScaleY="198906" custLinFactNeighborX="-1107" custLinFactNeighborY="-8938"/>
      <dgm:spPr/>
    </dgm:pt>
    <dgm:pt modelId="{60C955AB-0C76-7144-B5FB-FAD2786CF339}" type="pres">
      <dgm:prSet presAssocID="{017298DD-0087-C241-B553-1716913BF634}" presName="rootConnector" presStyleLbl="node1" presStyleIdx="3" presStyleCnt="4"/>
      <dgm:spPr/>
    </dgm:pt>
    <dgm:pt modelId="{2005B631-42D6-4C4B-AF10-92813379B2EC}" type="pres">
      <dgm:prSet presAssocID="{017298DD-0087-C241-B553-1716913BF634}" presName="childShape" presStyleCnt="0"/>
      <dgm:spPr/>
    </dgm:pt>
  </dgm:ptLst>
  <dgm:cxnLst>
    <dgm:cxn modelId="{F1BC5F21-DD6C-184B-9FAD-5E8E551F9662}" type="presOf" srcId="{DCE68593-AC13-D441-BF07-BF20188C5CB8}" destId="{0678C240-A0A2-EE40-9CD6-7D74BFD951BC}" srcOrd="0" destOrd="0" presId="urn:microsoft.com/office/officeart/2005/8/layout/hierarchy3"/>
    <dgm:cxn modelId="{5245792A-853B-ED42-A88C-2A43C8714EBD}" type="presOf" srcId="{DCE68593-AC13-D441-BF07-BF20188C5CB8}" destId="{109002DC-E9A8-B846-88C7-2D7BDA032FB4}" srcOrd="1" destOrd="0" presId="urn:microsoft.com/office/officeart/2005/8/layout/hierarchy3"/>
    <dgm:cxn modelId="{E3FE2C51-6712-4241-A8D4-3F12CECFCA5F}" srcId="{C4D920CB-C8C1-184A-B43C-EEE37F31CA99}" destId="{D5C0AA11-7291-E346-8643-EEBB69765D15}" srcOrd="0" destOrd="0" parTransId="{0FC0A187-E21E-9245-9BB6-B5BA0FBA0279}" sibTransId="{80E2CD0F-59FD-754D-918C-F2082058530B}"/>
    <dgm:cxn modelId="{4F4C0552-E581-0D4C-B634-535DE2B9B163}" srcId="{C4D920CB-C8C1-184A-B43C-EEE37F31CA99}" destId="{017298DD-0087-C241-B553-1716913BF634}" srcOrd="3" destOrd="0" parTransId="{A656CCA4-80E4-D44B-8A8A-56DA018AA7CE}" sibTransId="{FF5B6C9E-0FEC-1F45-B54A-3334902A57EC}"/>
    <dgm:cxn modelId="{F4B86555-AE58-224D-B9E1-47F5ABD11896}" type="presOf" srcId="{0CF680D2-D3CB-D54A-988E-94CFFE544ADA}" destId="{9C965056-593D-5948-A458-4116F4276262}" srcOrd="0" destOrd="0" presId="urn:microsoft.com/office/officeart/2005/8/layout/hierarchy3"/>
    <dgm:cxn modelId="{10E0355B-82FD-A24E-A661-CEA6F0D11222}" type="presOf" srcId="{0CF680D2-D3CB-D54A-988E-94CFFE544ADA}" destId="{2EAA20AA-C8EC-7C4F-B2E3-A3D9756649E0}" srcOrd="1" destOrd="0" presId="urn:microsoft.com/office/officeart/2005/8/layout/hierarchy3"/>
    <dgm:cxn modelId="{4A4D6D6E-1B7C-A44B-8338-A2628E7D0117}" type="presOf" srcId="{C4D920CB-C8C1-184A-B43C-EEE37F31CA99}" destId="{9B93FBE6-50C3-F94B-9F37-26341A9642EE}" srcOrd="0" destOrd="0" presId="urn:microsoft.com/office/officeart/2005/8/layout/hierarchy3"/>
    <dgm:cxn modelId="{F6D2DB79-AF1C-9842-8C20-BEBB59B47410}" srcId="{C4D920CB-C8C1-184A-B43C-EEE37F31CA99}" destId="{DCE68593-AC13-D441-BF07-BF20188C5CB8}" srcOrd="1" destOrd="0" parTransId="{0227A107-2B9B-F843-A04A-A68AB6012007}" sibTransId="{CF642D17-14F6-0644-AE95-048A4D50CBA4}"/>
    <dgm:cxn modelId="{72521CB4-A4DF-B948-BF3D-6486157EA5A4}" srcId="{C4D920CB-C8C1-184A-B43C-EEE37F31CA99}" destId="{0CF680D2-D3CB-D54A-988E-94CFFE544ADA}" srcOrd="2" destOrd="0" parTransId="{F520A5C6-AB06-D44A-9DBB-B706A57CAA2A}" sibTransId="{DE40F0B1-6C78-4B4F-9230-DADA47127EDA}"/>
    <dgm:cxn modelId="{FD350ABB-AE83-9347-8C05-BAF7FBC2478F}" type="presOf" srcId="{D5C0AA11-7291-E346-8643-EEBB69765D15}" destId="{1C2D7E50-9F13-4C4A-A4EA-A9B78819BF23}" srcOrd="1" destOrd="0" presId="urn:microsoft.com/office/officeart/2005/8/layout/hierarchy3"/>
    <dgm:cxn modelId="{7B5D76CD-69CA-8D4D-82EA-015DF545EF79}" type="presOf" srcId="{017298DD-0087-C241-B553-1716913BF634}" destId="{E5B60B00-CDBA-384B-AC82-C5737991474E}" srcOrd="0" destOrd="0" presId="urn:microsoft.com/office/officeart/2005/8/layout/hierarchy3"/>
    <dgm:cxn modelId="{BB3C17DC-FCF6-5748-BA25-811C9CC80930}" type="presOf" srcId="{017298DD-0087-C241-B553-1716913BF634}" destId="{60C955AB-0C76-7144-B5FB-FAD2786CF339}" srcOrd="1" destOrd="0" presId="urn:microsoft.com/office/officeart/2005/8/layout/hierarchy3"/>
    <dgm:cxn modelId="{0BCC44FD-E06C-A144-8770-47734705C64A}" type="presOf" srcId="{D5C0AA11-7291-E346-8643-EEBB69765D15}" destId="{049D1E29-1B82-FE48-A10A-147FCE1F4064}" srcOrd="0" destOrd="0" presId="urn:microsoft.com/office/officeart/2005/8/layout/hierarchy3"/>
    <dgm:cxn modelId="{B7F285B7-3310-1F4D-9659-3FEF84C2A092}" type="presParOf" srcId="{9B93FBE6-50C3-F94B-9F37-26341A9642EE}" destId="{B61F9C21-0563-E340-A4FA-973712E09635}" srcOrd="0" destOrd="0" presId="urn:microsoft.com/office/officeart/2005/8/layout/hierarchy3"/>
    <dgm:cxn modelId="{E598690D-39F9-654A-9717-F1B3C9EB2500}" type="presParOf" srcId="{B61F9C21-0563-E340-A4FA-973712E09635}" destId="{E13024B6-72D9-7242-80DF-CB50EA246AED}" srcOrd="0" destOrd="0" presId="urn:microsoft.com/office/officeart/2005/8/layout/hierarchy3"/>
    <dgm:cxn modelId="{88FAC5C2-E9DA-1B43-83B5-3BE810B30DD1}" type="presParOf" srcId="{E13024B6-72D9-7242-80DF-CB50EA246AED}" destId="{049D1E29-1B82-FE48-A10A-147FCE1F4064}" srcOrd="0" destOrd="0" presId="urn:microsoft.com/office/officeart/2005/8/layout/hierarchy3"/>
    <dgm:cxn modelId="{6E5054A3-A371-F345-87DF-27D7E10E832E}" type="presParOf" srcId="{E13024B6-72D9-7242-80DF-CB50EA246AED}" destId="{1C2D7E50-9F13-4C4A-A4EA-A9B78819BF23}" srcOrd="1" destOrd="0" presId="urn:microsoft.com/office/officeart/2005/8/layout/hierarchy3"/>
    <dgm:cxn modelId="{A5613C79-7895-D04F-9D09-C5244D5AF782}" type="presParOf" srcId="{B61F9C21-0563-E340-A4FA-973712E09635}" destId="{98729308-85BA-CA4F-8F25-BD424D1D2B54}" srcOrd="1" destOrd="0" presId="urn:microsoft.com/office/officeart/2005/8/layout/hierarchy3"/>
    <dgm:cxn modelId="{E9A4DD42-6EF0-A641-9870-EC25D38CD1F6}" type="presParOf" srcId="{9B93FBE6-50C3-F94B-9F37-26341A9642EE}" destId="{2674A28D-7CED-BB4E-B6EF-DF8FDFFD36B4}" srcOrd="1" destOrd="0" presId="urn:microsoft.com/office/officeart/2005/8/layout/hierarchy3"/>
    <dgm:cxn modelId="{B3348434-4585-CF4B-BA35-B495F1804455}" type="presParOf" srcId="{2674A28D-7CED-BB4E-B6EF-DF8FDFFD36B4}" destId="{43F9AFE6-3623-A241-B26F-62EF981B4E2D}" srcOrd="0" destOrd="0" presId="urn:microsoft.com/office/officeart/2005/8/layout/hierarchy3"/>
    <dgm:cxn modelId="{5034FEA7-D8EE-2D4D-949B-8DA6D720E4B3}" type="presParOf" srcId="{43F9AFE6-3623-A241-B26F-62EF981B4E2D}" destId="{0678C240-A0A2-EE40-9CD6-7D74BFD951BC}" srcOrd="0" destOrd="0" presId="urn:microsoft.com/office/officeart/2005/8/layout/hierarchy3"/>
    <dgm:cxn modelId="{BF31A9CA-88A9-CE42-80E4-9FB20D03F0FD}" type="presParOf" srcId="{43F9AFE6-3623-A241-B26F-62EF981B4E2D}" destId="{109002DC-E9A8-B846-88C7-2D7BDA032FB4}" srcOrd="1" destOrd="0" presId="urn:microsoft.com/office/officeart/2005/8/layout/hierarchy3"/>
    <dgm:cxn modelId="{F0B6623E-CFBF-0046-897F-F496D3A56D19}" type="presParOf" srcId="{2674A28D-7CED-BB4E-B6EF-DF8FDFFD36B4}" destId="{D20D0A10-1C12-0A42-AD29-3D10D7384E74}" srcOrd="1" destOrd="0" presId="urn:microsoft.com/office/officeart/2005/8/layout/hierarchy3"/>
    <dgm:cxn modelId="{680B16A1-4F65-5F42-AF07-AE67889CF292}" type="presParOf" srcId="{9B93FBE6-50C3-F94B-9F37-26341A9642EE}" destId="{DAD66853-9454-6847-B71B-9941104F00DC}" srcOrd="2" destOrd="0" presId="urn:microsoft.com/office/officeart/2005/8/layout/hierarchy3"/>
    <dgm:cxn modelId="{2FAACD41-0B11-BA4A-B818-3A27F0AC210D}" type="presParOf" srcId="{DAD66853-9454-6847-B71B-9941104F00DC}" destId="{BC1F2F13-86A5-D542-AC5F-54486488E3FD}" srcOrd="0" destOrd="0" presId="urn:microsoft.com/office/officeart/2005/8/layout/hierarchy3"/>
    <dgm:cxn modelId="{070514A2-77BB-794C-9B6C-939A674A98FB}" type="presParOf" srcId="{BC1F2F13-86A5-D542-AC5F-54486488E3FD}" destId="{9C965056-593D-5948-A458-4116F4276262}" srcOrd="0" destOrd="0" presId="urn:microsoft.com/office/officeart/2005/8/layout/hierarchy3"/>
    <dgm:cxn modelId="{533333F7-5A80-F44F-B803-653F595750F6}" type="presParOf" srcId="{BC1F2F13-86A5-D542-AC5F-54486488E3FD}" destId="{2EAA20AA-C8EC-7C4F-B2E3-A3D9756649E0}" srcOrd="1" destOrd="0" presId="urn:microsoft.com/office/officeart/2005/8/layout/hierarchy3"/>
    <dgm:cxn modelId="{3C9FFA1B-5396-CD4C-B167-566233304C9D}" type="presParOf" srcId="{DAD66853-9454-6847-B71B-9941104F00DC}" destId="{64A16602-5F8F-8541-AC42-2A039F9AB79B}" srcOrd="1" destOrd="0" presId="urn:microsoft.com/office/officeart/2005/8/layout/hierarchy3"/>
    <dgm:cxn modelId="{A905C0E1-1C45-CF4E-80D7-4AFF9F79B624}" type="presParOf" srcId="{9B93FBE6-50C3-F94B-9F37-26341A9642EE}" destId="{C07178E5-84A0-1C49-A160-42762B1B49EF}" srcOrd="3" destOrd="0" presId="urn:microsoft.com/office/officeart/2005/8/layout/hierarchy3"/>
    <dgm:cxn modelId="{8C5AEC22-B5A4-CF43-A6E0-5514919C5277}" type="presParOf" srcId="{C07178E5-84A0-1C49-A160-42762B1B49EF}" destId="{06207DFC-DCE0-9C48-B578-1FDDD52F7134}" srcOrd="0" destOrd="0" presId="urn:microsoft.com/office/officeart/2005/8/layout/hierarchy3"/>
    <dgm:cxn modelId="{0D6FB8B2-D91E-8E4F-8DE4-43176E6C1236}" type="presParOf" srcId="{06207DFC-DCE0-9C48-B578-1FDDD52F7134}" destId="{E5B60B00-CDBA-384B-AC82-C5737991474E}" srcOrd="0" destOrd="0" presId="urn:microsoft.com/office/officeart/2005/8/layout/hierarchy3"/>
    <dgm:cxn modelId="{3C51697B-07BB-9342-8CAA-F4196DE4DC7D}" type="presParOf" srcId="{06207DFC-DCE0-9C48-B578-1FDDD52F7134}" destId="{60C955AB-0C76-7144-B5FB-FAD2786CF339}" srcOrd="1" destOrd="0" presId="urn:microsoft.com/office/officeart/2005/8/layout/hierarchy3"/>
    <dgm:cxn modelId="{26712A8D-5814-9B4E-942B-284AEF38B349}" type="presParOf" srcId="{C07178E5-84A0-1C49-A160-42762B1B49EF}" destId="{2005B631-42D6-4C4B-AF10-92813379B2E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9B59A-6941-2244-B198-241763FB7BAC}">
      <dsp:nvSpPr>
        <dsp:cNvPr id="0" name=""/>
        <dsp:cNvSpPr/>
      </dsp:nvSpPr>
      <dsp:spPr>
        <a:xfrm>
          <a:off x="2523457" y="2763318"/>
          <a:ext cx="3099243" cy="111208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u="none" kern="1200" dirty="0">
              <a:solidFill>
                <a:srgbClr val="C00000"/>
              </a:solidFill>
              <a:latin typeface="+mn-lt"/>
              <a:cs typeface="Comic Sans MS"/>
            </a:rPr>
            <a:t>Indications</a:t>
          </a:r>
          <a:r>
            <a:rPr lang="en-US" sz="3600" b="1" u="none" kern="1200" baseline="0" dirty="0">
              <a:solidFill>
                <a:srgbClr val="C00000"/>
              </a:solidFill>
              <a:latin typeface="+mn-lt"/>
              <a:cs typeface="Comic Sans MS"/>
            </a:rPr>
            <a:t> for OI</a:t>
          </a:r>
          <a:endParaRPr lang="en-US" sz="3600" b="1" u="none" kern="1200" dirty="0">
            <a:solidFill>
              <a:srgbClr val="C00000"/>
            </a:solidFill>
            <a:latin typeface="+mn-lt"/>
            <a:cs typeface="Comic Sans MS"/>
          </a:endParaRPr>
        </a:p>
      </dsp:txBody>
      <dsp:txXfrm>
        <a:off x="2577744" y="2817605"/>
        <a:ext cx="2990669" cy="1003509"/>
      </dsp:txXfrm>
    </dsp:sp>
    <dsp:sp modelId="{244AC3BF-D512-9949-84C4-18E768819FE5}">
      <dsp:nvSpPr>
        <dsp:cNvPr id="0" name=""/>
        <dsp:cNvSpPr/>
      </dsp:nvSpPr>
      <dsp:spPr>
        <a:xfrm rot="16203083">
          <a:off x="3370236" y="2059345"/>
          <a:ext cx="14079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945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D088E-CDC4-014E-AE29-77F895CE76C5}">
      <dsp:nvSpPr>
        <dsp:cNvPr id="0" name=""/>
        <dsp:cNvSpPr/>
      </dsp:nvSpPr>
      <dsp:spPr>
        <a:xfrm>
          <a:off x="3114600" y="579"/>
          <a:ext cx="1921694" cy="1354794"/>
        </a:xfrm>
        <a:prstGeom prst="round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+mn-lt"/>
            <a:cs typeface="Comic Sans M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  <a:latin typeface="+mn-lt"/>
              <a:cs typeface="Comic Sans MS"/>
            </a:rPr>
            <a:t>Chronic anovulation</a:t>
          </a:r>
          <a:br>
            <a:rPr lang="en-US" sz="2000" b="1" kern="1200">
              <a:solidFill>
                <a:schemeClr val="tx1"/>
              </a:solidFill>
              <a:latin typeface="+mn-lt"/>
              <a:cs typeface="Comic Sans MS"/>
            </a:rPr>
          </a:br>
          <a:endParaRPr lang="en-US" sz="2000" b="1" kern="1200">
            <a:solidFill>
              <a:schemeClr val="tx1"/>
            </a:solidFill>
            <a:latin typeface="+mn-lt"/>
            <a:cs typeface="Comic Sans MS"/>
          </a:endParaRPr>
        </a:p>
      </dsp:txBody>
      <dsp:txXfrm>
        <a:off x="3180736" y="66715"/>
        <a:ext cx="1789422" cy="1222522"/>
      </dsp:txXfrm>
    </dsp:sp>
    <dsp:sp modelId="{7E3A49EB-76E9-4D4D-9C22-73B85BFF5ED6}">
      <dsp:nvSpPr>
        <dsp:cNvPr id="0" name=""/>
        <dsp:cNvSpPr/>
      </dsp:nvSpPr>
      <dsp:spPr>
        <a:xfrm rot="20291505">
          <a:off x="5427338" y="2579748"/>
          <a:ext cx="9882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825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EABC4-7E46-E147-B169-46A02A4950F5}">
      <dsp:nvSpPr>
        <dsp:cNvPr id="0" name=""/>
        <dsp:cNvSpPr/>
      </dsp:nvSpPr>
      <dsp:spPr>
        <a:xfrm>
          <a:off x="6380234" y="1331159"/>
          <a:ext cx="1937436" cy="1354794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  <a:cs typeface="Comic Sans MS"/>
            </a:rPr>
            <a:t>For women with short follicular phase </a:t>
          </a:r>
        </a:p>
      </dsp:txBody>
      <dsp:txXfrm>
        <a:off x="6446370" y="1397295"/>
        <a:ext cx="1805164" cy="1222522"/>
      </dsp:txXfrm>
    </dsp:sp>
    <dsp:sp modelId="{D2999EEB-CA23-9A45-878A-470E9B41FF74}">
      <dsp:nvSpPr>
        <dsp:cNvPr id="0" name=""/>
        <dsp:cNvSpPr/>
      </dsp:nvSpPr>
      <dsp:spPr>
        <a:xfrm rot="1436510">
          <a:off x="5287967" y="4051901"/>
          <a:ext cx="8698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9864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4DFBB-D772-DB4E-B4B7-C8BF06A630AA}">
      <dsp:nvSpPr>
        <dsp:cNvPr id="0" name=""/>
        <dsp:cNvSpPr/>
      </dsp:nvSpPr>
      <dsp:spPr>
        <a:xfrm>
          <a:off x="6120409" y="4038809"/>
          <a:ext cx="2197259" cy="1354794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  <a:latin typeface="+mn-lt"/>
              <a:cs typeface="Comic Sans MS"/>
            </a:rPr>
            <a:t>Prior to IUI in  </a:t>
          </a:r>
          <a:r>
            <a:rPr lang="en-US" sz="2000" b="1" kern="1200" err="1">
              <a:solidFill>
                <a:schemeClr val="tx1"/>
              </a:solidFill>
              <a:latin typeface="+mn-lt"/>
              <a:cs typeface="Comic Sans MS"/>
            </a:rPr>
            <a:t>normo</a:t>
          </a:r>
          <a:r>
            <a:rPr lang="en-US" sz="2000" b="1" kern="1200">
              <a:solidFill>
                <a:schemeClr val="tx1"/>
              </a:solidFill>
              <a:latin typeface="+mn-lt"/>
              <a:cs typeface="Comic Sans MS"/>
            </a:rPr>
            <a:t>-ovulatory women</a:t>
          </a:r>
        </a:p>
      </dsp:txBody>
      <dsp:txXfrm>
        <a:off x="6186545" y="4104945"/>
        <a:ext cx="2064987" cy="1222522"/>
      </dsp:txXfrm>
    </dsp:sp>
    <dsp:sp modelId="{4847B932-7D9D-674F-8E96-FC66C886A11D}">
      <dsp:nvSpPr>
        <dsp:cNvPr id="0" name=""/>
        <dsp:cNvSpPr/>
      </dsp:nvSpPr>
      <dsp:spPr>
        <a:xfrm rot="5397031">
          <a:off x="3319463" y="4630148"/>
          <a:ext cx="15094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9493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C49E5-26F2-0946-AF83-B85D84AFD8C1}">
      <dsp:nvSpPr>
        <dsp:cNvPr id="0" name=""/>
        <dsp:cNvSpPr/>
      </dsp:nvSpPr>
      <dsp:spPr>
        <a:xfrm>
          <a:off x="3058952" y="5384895"/>
          <a:ext cx="2032990" cy="1354794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  <a:cs typeface="Comic Sans MS"/>
            </a:rPr>
            <a:t>Patients for ART</a:t>
          </a:r>
        </a:p>
      </dsp:txBody>
      <dsp:txXfrm>
        <a:off x="3125088" y="5451031"/>
        <a:ext cx="1900718" cy="1222522"/>
      </dsp:txXfrm>
    </dsp:sp>
    <dsp:sp modelId="{622F3EFB-B350-384F-AFE0-38B5F54B8CAB}">
      <dsp:nvSpPr>
        <dsp:cNvPr id="0" name=""/>
        <dsp:cNvSpPr/>
      </dsp:nvSpPr>
      <dsp:spPr>
        <a:xfrm rot="9327682">
          <a:off x="1772029" y="4110949"/>
          <a:ext cx="11343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432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7DFC6-F119-AA42-9171-62687B22C96E}">
      <dsp:nvSpPr>
        <dsp:cNvPr id="0" name=""/>
        <dsp:cNvSpPr/>
      </dsp:nvSpPr>
      <dsp:spPr>
        <a:xfrm>
          <a:off x="0" y="4085294"/>
          <a:ext cx="1823254" cy="1354794"/>
        </a:xfrm>
        <a:prstGeom prst="round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  <a:cs typeface="Comic Sans MS"/>
            </a:rPr>
            <a:t>LPD</a:t>
          </a:r>
        </a:p>
      </dsp:txBody>
      <dsp:txXfrm>
        <a:off x="66136" y="4151430"/>
        <a:ext cx="1690982" cy="1222522"/>
      </dsp:txXfrm>
    </dsp:sp>
    <dsp:sp modelId="{99CF9457-66B9-EE49-B177-EDBFC90B9747}">
      <dsp:nvSpPr>
        <dsp:cNvPr id="0" name=""/>
        <dsp:cNvSpPr/>
      </dsp:nvSpPr>
      <dsp:spPr>
        <a:xfrm rot="12159011">
          <a:off x="1827068" y="2580367"/>
          <a:ext cx="9501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0137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3C0DD-7943-7D4E-8696-B568667CE06A}">
      <dsp:nvSpPr>
        <dsp:cNvPr id="0" name=""/>
        <dsp:cNvSpPr/>
      </dsp:nvSpPr>
      <dsp:spPr>
        <a:xfrm>
          <a:off x="0" y="1331168"/>
          <a:ext cx="1863708" cy="135479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  <a:cs typeface="Comic Sans MS"/>
            </a:rPr>
            <a:t>Unexplained infertility</a:t>
          </a:r>
        </a:p>
      </dsp:txBody>
      <dsp:txXfrm>
        <a:off x="66136" y="1397304"/>
        <a:ext cx="1731436" cy="1222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BF2D-44D4-8C44-AAD0-69579B0A151C}">
      <dsp:nvSpPr>
        <dsp:cNvPr id="0" name=""/>
        <dsp:cNvSpPr/>
      </dsp:nvSpPr>
      <dsp:spPr>
        <a:xfrm>
          <a:off x="5937" y="3083724"/>
          <a:ext cx="1800889" cy="1174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Calibri"/>
              <a:cs typeface="Calibri"/>
            </a:rPr>
            <a:t>History /Evaluation of both                      partners</a:t>
          </a:r>
          <a:endParaRPr lang="en-US" sz="1800" b="1" kern="1200" dirty="0">
            <a:latin typeface="Calibri"/>
            <a:cs typeface="Calibri"/>
          </a:endParaRPr>
        </a:p>
      </dsp:txBody>
      <dsp:txXfrm>
        <a:off x="40334" y="3118121"/>
        <a:ext cx="1732095" cy="1105593"/>
      </dsp:txXfrm>
    </dsp:sp>
    <dsp:sp modelId="{FE1CAC34-834F-1947-9D0C-95A004004A87}">
      <dsp:nvSpPr>
        <dsp:cNvPr id="0" name=""/>
        <dsp:cNvSpPr/>
      </dsp:nvSpPr>
      <dsp:spPr>
        <a:xfrm rot="17270331">
          <a:off x="1136739" y="2739467"/>
          <a:ext cx="1932038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1932038" y="1187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054457" y="2703042"/>
        <a:ext cx="96601" cy="96601"/>
      </dsp:txXfrm>
    </dsp:sp>
    <dsp:sp modelId="{32F4746B-5A92-7945-9813-41698B69999D}">
      <dsp:nvSpPr>
        <dsp:cNvPr id="0" name=""/>
        <dsp:cNvSpPr/>
      </dsp:nvSpPr>
      <dsp:spPr>
        <a:xfrm>
          <a:off x="2398690" y="1381546"/>
          <a:ext cx="1800889" cy="900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/>
              <a:cs typeface="Calibri"/>
            </a:rPr>
            <a:t>Abnormal </a:t>
          </a:r>
        </a:p>
      </dsp:txBody>
      <dsp:txXfrm>
        <a:off x="2425063" y="1407919"/>
        <a:ext cx="1748143" cy="847698"/>
      </dsp:txXfrm>
    </dsp:sp>
    <dsp:sp modelId="{036C39FF-C6DF-B340-8F5F-4F8031D30CE8}">
      <dsp:nvSpPr>
        <dsp:cNvPr id="0" name=""/>
        <dsp:cNvSpPr/>
      </dsp:nvSpPr>
      <dsp:spPr>
        <a:xfrm rot="17706040">
          <a:off x="3852403" y="1273876"/>
          <a:ext cx="1205914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1205914" y="118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25212" y="1255604"/>
        <a:ext cx="60295" cy="60295"/>
      </dsp:txXfrm>
    </dsp:sp>
    <dsp:sp modelId="{EE1EC7AC-4846-3647-AF61-40D0B58A0210}">
      <dsp:nvSpPr>
        <dsp:cNvPr id="0" name=""/>
        <dsp:cNvSpPr/>
      </dsp:nvSpPr>
      <dsp:spPr>
        <a:xfrm>
          <a:off x="4711140" y="289513"/>
          <a:ext cx="1800889" cy="900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/>
              <a:cs typeface="Calibri"/>
            </a:rPr>
            <a:t>Treat according to cause</a:t>
          </a:r>
        </a:p>
      </dsp:txBody>
      <dsp:txXfrm>
        <a:off x="4737513" y="315886"/>
        <a:ext cx="1748143" cy="847698"/>
      </dsp:txXfrm>
    </dsp:sp>
    <dsp:sp modelId="{89F580A3-DC62-A849-AD9E-BA71A2059188}">
      <dsp:nvSpPr>
        <dsp:cNvPr id="0" name=""/>
        <dsp:cNvSpPr/>
      </dsp:nvSpPr>
      <dsp:spPr>
        <a:xfrm rot="796439">
          <a:off x="4190795" y="1895390"/>
          <a:ext cx="657623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657623" y="118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03166" y="1890825"/>
        <a:ext cx="32881" cy="32881"/>
      </dsp:txXfrm>
    </dsp:sp>
    <dsp:sp modelId="{2F282074-2EAD-F64E-8A13-6978E06D27BA}">
      <dsp:nvSpPr>
        <dsp:cNvPr id="0" name=""/>
        <dsp:cNvSpPr/>
      </dsp:nvSpPr>
      <dsp:spPr>
        <a:xfrm>
          <a:off x="4839634" y="1532541"/>
          <a:ext cx="1800889" cy="900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>
            <a:latin typeface="Calibri"/>
            <a:cs typeface="Calibri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latin typeface="Calibri"/>
              <a:cs typeface="Calibri"/>
            </a:rPr>
            <a:t>Laparoscopy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latin typeface="Calibri"/>
              <a:cs typeface="Calibri"/>
            </a:rPr>
            <a:t>Hysteroscopy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latin typeface="Calibri"/>
              <a:cs typeface="Calibri"/>
            </a:rPr>
            <a:t>Medical treatments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Calibri"/>
            <a:cs typeface="Calibri"/>
          </a:endParaRPr>
        </a:p>
      </dsp:txBody>
      <dsp:txXfrm>
        <a:off x="4866007" y="1558914"/>
        <a:ext cx="1748143" cy="847698"/>
      </dsp:txXfrm>
    </dsp:sp>
    <dsp:sp modelId="{45BEF2C7-2FA9-5547-9783-3C2A3E540FAE}">
      <dsp:nvSpPr>
        <dsp:cNvPr id="0" name=""/>
        <dsp:cNvSpPr/>
      </dsp:nvSpPr>
      <dsp:spPr>
        <a:xfrm rot="809332">
          <a:off x="1798888" y="3726175"/>
          <a:ext cx="575612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575612" y="1187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72304" y="3723660"/>
        <a:ext cx="28780" cy="28780"/>
      </dsp:txXfrm>
    </dsp:sp>
    <dsp:sp modelId="{C700FC2E-A49E-0F48-ADFB-A15780716445}">
      <dsp:nvSpPr>
        <dsp:cNvPr id="0" name=""/>
        <dsp:cNvSpPr/>
      </dsp:nvSpPr>
      <dsp:spPr>
        <a:xfrm>
          <a:off x="2366562" y="3354961"/>
          <a:ext cx="1800889" cy="900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latin typeface="Calibri"/>
              <a:cs typeface="Calibri"/>
            </a:rPr>
            <a:t>Normal</a:t>
          </a:r>
          <a:endParaRPr lang="en-US" sz="1600" b="1" kern="1200" dirty="0">
            <a:latin typeface="Calibri"/>
            <a:cs typeface="Calibri"/>
          </a:endParaRPr>
        </a:p>
      </dsp:txBody>
      <dsp:txXfrm>
        <a:off x="2392935" y="3381334"/>
        <a:ext cx="1748143" cy="847698"/>
      </dsp:txXfrm>
    </dsp:sp>
    <dsp:sp modelId="{4E870BC0-E211-414C-80C4-D31BEA59F203}">
      <dsp:nvSpPr>
        <dsp:cNvPr id="0" name=""/>
        <dsp:cNvSpPr/>
      </dsp:nvSpPr>
      <dsp:spPr>
        <a:xfrm>
          <a:off x="4167452" y="3793308"/>
          <a:ext cx="752483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752483" y="118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24881" y="3786371"/>
        <a:ext cx="37624" cy="37624"/>
      </dsp:txXfrm>
    </dsp:sp>
    <dsp:sp modelId="{26746F48-AA80-4945-AFA0-6F9EBA5948E5}">
      <dsp:nvSpPr>
        <dsp:cNvPr id="0" name=""/>
        <dsp:cNvSpPr/>
      </dsp:nvSpPr>
      <dsp:spPr>
        <a:xfrm>
          <a:off x="4919935" y="3354961"/>
          <a:ext cx="1800889" cy="900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/>
              <a:cs typeface="Calibri"/>
            </a:rPr>
            <a:t>Follicular Monitoring</a:t>
          </a:r>
        </a:p>
      </dsp:txBody>
      <dsp:txXfrm>
        <a:off x="4946308" y="3381334"/>
        <a:ext cx="1748143" cy="847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2BA1F-7404-C147-8CB0-1D3F91B1A4F8}">
      <dsp:nvSpPr>
        <dsp:cNvPr id="0" name=""/>
        <dsp:cNvSpPr/>
      </dsp:nvSpPr>
      <dsp:spPr>
        <a:xfrm>
          <a:off x="1107774" y="8840"/>
          <a:ext cx="6978889" cy="6978889"/>
        </a:xfrm>
        <a:prstGeom prst="circularArrow">
          <a:avLst>
            <a:gd name="adj1" fmla="val 5544"/>
            <a:gd name="adj2" fmla="val 330680"/>
            <a:gd name="adj3" fmla="val 13804783"/>
            <a:gd name="adj4" fmla="val 17368426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5CD02A-29ED-C745-A549-E56BE2793D99}">
      <dsp:nvSpPr>
        <dsp:cNvPr id="0" name=""/>
        <dsp:cNvSpPr/>
      </dsp:nvSpPr>
      <dsp:spPr>
        <a:xfrm>
          <a:off x="2983624" y="137800"/>
          <a:ext cx="3227189" cy="143852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Anti-</a:t>
          </a:r>
          <a:r>
            <a:rPr lang="en-US" sz="1800" b="1" kern="1200" dirty="0" err="1"/>
            <a:t>oestrogens</a:t>
          </a:r>
          <a:r>
            <a:rPr lang="en-US" sz="1800" b="1" kern="1200" dirty="0"/>
            <a:t> appear to be cost effective in IUI programs, although less effective compared to GT</a:t>
          </a:r>
        </a:p>
      </dsp:txBody>
      <dsp:txXfrm>
        <a:off x="3053847" y="208023"/>
        <a:ext cx="3086743" cy="1298081"/>
      </dsp:txXfrm>
    </dsp:sp>
    <dsp:sp modelId="{E27B4F25-0B81-7A4C-AA1A-02C88E1BE542}">
      <dsp:nvSpPr>
        <dsp:cNvPr id="0" name=""/>
        <dsp:cNvSpPr/>
      </dsp:nvSpPr>
      <dsp:spPr>
        <a:xfrm>
          <a:off x="6211858" y="1663459"/>
          <a:ext cx="2843785" cy="1103131"/>
        </a:xfrm>
        <a:prstGeom prst="roundRect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tint val="50000"/>
                <a:satMod val="300000"/>
              </a:schemeClr>
            </a:gs>
            <a:gs pos="35000">
              <a:schemeClr val="accent3">
                <a:hueOff val="1875044"/>
                <a:satOff val="-2813"/>
                <a:lumOff val="-458"/>
                <a:alphaOff val="0"/>
                <a:tint val="37000"/>
                <a:satMod val="30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When GT used – given on daily basis</a:t>
          </a:r>
        </a:p>
      </dsp:txBody>
      <dsp:txXfrm>
        <a:off x="6265708" y="1717309"/>
        <a:ext cx="2736085" cy="995431"/>
      </dsp:txXfrm>
    </dsp:sp>
    <dsp:sp modelId="{07097E80-A9AD-6740-AC4A-D242BD3465FB}">
      <dsp:nvSpPr>
        <dsp:cNvPr id="0" name=""/>
        <dsp:cNvSpPr/>
      </dsp:nvSpPr>
      <dsp:spPr>
        <a:xfrm>
          <a:off x="5919381" y="3281872"/>
          <a:ext cx="3128746" cy="1752126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Low dose protocols do not differ significantly in success, when compared to high dose, which increase  risk of multiples and OHSS</a:t>
          </a:r>
        </a:p>
      </dsp:txBody>
      <dsp:txXfrm>
        <a:off x="6004913" y="3367404"/>
        <a:ext cx="2957682" cy="1581062"/>
      </dsp:txXfrm>
    </dsp:sp>
    <dsp:sp modelId="{F3D68870-A4BA-5E4E-9692-5ED4C706EB0E}">
      <dsp:nvSpPr>
        <dsp:cNvPr id="0" name=""/>
        <dsp:cNvSpPr/>
      </dsp:nvSpPr>
      <dsp:spPr>
        <a:xfrm>
          <a:off x="5334203" y="5229602"/>
          <a:ext cx="2574555" cy="157703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No role for </a:t>
          </a:r>
          <a:r>
            <a:rPr lang="en-US" sz="1800" b="1" kern="1200" dirty="0" err="1"/>
            <a:t>GnRH</a:t>
          </a:r>
          <a:r>
            <a:rPr lang="en-US" sz="1800" b="1" kern="1200" dirty="0"/>
            <a:t>-agonists in IUI programs as they increase costs and risk of MP and OHSS</a:t>
          </a:r>
        </a:p>
      </dsp:txBody>
      <dsp:txXfrm>
        <a:off x="5411188" y="5306587"/>
        <a:ext cx="2420585" cy="1423067"/>
      </dsp:txXfrm>
    </dsp:sp>
    <dsp:sp modelId="{BE49311B-8709-6841-818F-7E749AEB056E}">
      <dsp:nvSpPr>
        <dsp:cNvPr id="0" name=""/>
        <dsp:cNvSpPr/>
      </dsp:nvSpPr>
      <dsp:spPr>
        <a:xfrm>
          <a:off x="1043539" y="5197778"/>
          <a:ext cx="2595161" cy="156359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No difference in the probability of conception whether one uses urinary or Rec GT</a:t>
          </a:r>
        </a:p>
      </dsp:txBody>
      <dsp:txXfrm>
        <a:off x="1119867" y="5274106"/>
        <a:ext cx="2442505" cy="1410934"/>
      </dsp:txXfrm>
    </dsp:sp>
    <dsp:sp modelId="{C667D89C-0429-B647-A67F-E3355D0B2845}">
      <dsp:nvSpPr>
        <dsp:cNvPr id="0" name=""/>
        <dsp:cNvSpPr/>
      </dsp:nvSpPr>
      <dsp:spPr>
        <a:xfrm>
          <a:off x="68506" y="3442501"/>
          <a:ext cx="3275132" cy="1510650"/>
        </a:xfrm>
        <a:prstGeom prst="roundRect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tint val="50000"/>
                <a:satMod val="300000"/>
              </a:schemeClr>
            </a:gs>
            <a:gs pos="35000">
              <a:schemeClr val="accent3">
                <a:hueOff val="9375220"/>
                <a:satOff val="-14067"/>
                <a:lumOff val="-2288"/>
                <a:alphaOff val="0"/>
                <a:tint val="37000"/>
                <a:satMod val="30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Role of GnRH-antagonists  in mild COS/IUI programs needs to be determined</a:t>
          </a:r>
          <a:endParaRPr lang="en-US" sz="1800" b="1" kern="1200" dirty="0"/>
        </a:p>
      </dsp:txBody>
      <dsp:txXfrm>
        <a:off x="142250" y="3516245"/>
        <a:ext cx="3127644" cy="1363162"/>
      </dsp:txXfrm>
    </dsp:sp>
    <dsp:sp modelId="{ABCC2FE2-16F3-5448-9473-B4C12DC3A917}">
      <dsp:nvSpPr>
        <dsp:cNvPr id="0" name=""/>
        <dsp:cNvSpPr/>
      </dsp:nvSpPr>
      <dsp:spPr>
        <a:xfrm>
          <a:off x="360981" y="1558213"/>
          <a:ext cx="2862759" cy="150866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Both </a:t>
          </a:r>
          <a:r>
            <a:rPr lang="en-US" sz="1800" b="1" kern="1200" dirty="0" err="1"/>
            <a:t>letrozole</a:t>
          </a:r>
          <a:r>
            <a:rPr lang="en-US" sz="1800" b="1" kern="1200" dirty="0"/>
            <a:t> and CC have similar results, though </a:t>
          </a:r>
          <a:r>
            <a:rPr lang="en-US" sz="1800" b="1" kern="1200" dirty="0" err="1"/>
            <a:t>Tamoxifen</a:t>
          </a:r>
          <a:r>
            <a:rPr lang="en-US" sz="1800" b="1" kern="1200" dirty="0"/>
            <a:t> has shown to have better PRs in women with thin endometrium</a:t>
          </a:r>
        </a:p>
      </dsp:txBody>
      <dsp:txXfrm>
        <a:off x="434628" y="1631860"/>
        <a:ext cx="2715465" cy="13613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D1E29-1B82-FE48-A10A-147FCE1F4064}">
      <dsp:nvSpPr>
        <dsp:cNvPr id="0" name=""/>
        <dsp:cNvSpPr/>
      </dsp:nvSpPr>
      <dsp:spPr>
        <a:xfrm>
          <a:off x="1506" y="1401761"/>
          <a:ext cx="1731912" cy="1722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  <a:cs typeface="Comic Sans MS"/>
            </a:rPr>
            <a:t>Between  </a:t>
          </a:r>
          <a:r>
            <a:rPr lang="en-US" sz="2400" b="1" kern="1200" dirty="0">
              <a:solidFill>
                <a:srgbClr val="FF0000"/>
              </a:solidFill>
              <a:latin typeface="+mn-lt"/>
              <a:cs typeface="Comic Sans MS"/>
            </a:rPr>
            <a:t>40 - 76</a:t>
          </a:r>
          <a:r>
            <a:rPr lang="en-US" sz="2400" b="1" kern="1200" dirty="0">
              <a:latin typeface="+mn-lt"/>
              <a:cs typeface="Comic Sans MS"/>
            </a:rPr>
            <a:t> women for CC alone</a:t>
          </a:r>
          <a:endParaRPr lang="en-US" sz="2400" kern="1200" dirty="0">
            <a:latin typeface="+mn-lt"/>
            <a:cs typeface="Comic Sans MS"/>
          </a:endParaRPr>
        </a:p>
      </dsp:txBody>
      <dsp:txXfrm>
        <a:off x="51955" y="1452210"/>
        <a:ext cx="1631014" cy="1621541"/>
      </dsp:txXfrm>
    </dsp:sp>
    <dsp:sp modelId="{0678C240-A0A2-EE40-9CD6-7D74BFD951BC}">
      <dsp:nvSpPr>
        <dsp:cNvPr id="0" name=""/>
        <dsp:cNvSpPr/>
      </dsp:nvSpPr>
      <dsp:spPr>
        <a:xfrm>
          <a:off x="2166397" y="1401761"/>
          <a:ext cx="1731912" cy="1722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  <a:latin typeface="+mn-lt"/>
              <a:cs typeface="Comic Sans MS"/>
            </a:rPr>
            <a:t>37</a:t>
          </a:r>
          <a:r>
            <a:rPr lang="en-US" sz="2400" b="1" kern="1200" dirty="0">
              <a:latin typeface="+mn-lt"/>
              <a:cs typeface="Comic Sans MS"/>
            </a:rPr>
            <a:t> women for IUI alone</a:t>
          </a:r>
          <a:endParaRPr lang="en-US" sz="2400" kern="1200" dirty="0">
            <a:latin typeface="+mn-lt"/>
            <a:cs typeface="Comic Sans MS"/>
          </a:endParaRPr>
        </a:p>
      </dsp:txBody>
      <dsp:txXfrm>
        <a:off x="2216846" y="1452210"/>
        <a:ext cx="1631014" cy="1621541"/>
      </dsp:txXfrm>
    </dsp:sp>
    <dsp:sp modelId="{9C965056-593D-5948-A458-4116F4276262}">
      <dsp:nvSpPr>
        <dsp:cNvPr id="0" name=""/>
        <dsp:cNvSpPr/>
      </dsp:nvSpPr>
      <dsp:spPr>
        <a:xfrm>
          <a:off x="4331289" y="1401761"/>
          <a:ext cx="1731912" cy="1722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  <a:latin typeface="+mn-lt"/>
              <a:cs typeface="Comic Sans MS"/>
            </a:rPr>
            <a:t>15</a:t>
          </a:r>
          <a:r>
            <a:rPr lang="en-US" sz="2400" b="1" kern="1200" dirty="0">
              <a:latin typeface="+mn-lt"/>
              <a:cs typeface="Comic Sans MS"/>
            </a:rPr>
            <a:t> for GT and IUI </a:t>
          </a:r>
          <a:endParaRPr lang="en-US" sz="2400" kern="1200" dirty="0">
            <a:latin typeface="+mn-lt"/>
            <a:cs typeface="Comic Sans MS"/>
          </a:endParaRPr>
        </a:p>
      </dsp:txBody>
      <dsp:txXfrm>
        <a:off x="4381738" y="1452210"/>
        <a:ext cx="1631014" cy="1621541"/>
      </dsp:txXfrm>
    </dsp:sp>
    <dsp:sp modelId="{E5B60B00-CDBA-384B-AC82-C5737991474E}">
      <dsp:nvSpPr>
        <dsp:cNvPr id="0" name=""/>
        <dsp:cNvSpPr/>
      </dsp:nvSpPr>
      <dsp:spPr>
        <a:xfrm>
          <a:off x="6477007" y="1324362"/>
          <a:ext cx="1731912" cy="1722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  <a:latin typeface="+mn-lt"/>
              <a:cs typeface="Comic Sans MS"/>
            </a:rPr>
            <a:t>4</a:t>
          </a:r>
          <a:r>
            <a:rPr lang="en-US" sz="2400" b="1" kern="1200" dirty="0">
              <a:latin typeface="+mn-lt"/>
              <a:cs typeface="Comic Sans MS"/>
            </a:rPr>
            <a:t> for ART</a:t>
          </a:r>
        </a:p>
      </dsp:txBody>
      <dsp:txXfrm>
        <a:off x="6527456" y="1374811"/>
        <a:ext cx="1631014" cy="1621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FA88F-46E5-624A-8176-265226CB825F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AA266-D617-0942-854E-BDDC63293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0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9E7884A-47D3-984A-88B4-32BA71434370}" type="slidenum">
              <a:rPr lang="en-US">
                <a:latin typeface="Calibri"/>
                <a:cs typeface="Calibri"/>
              </a:rPr>
              <a:pPr eaLnBrk="1" hangingPunct="1"/>
              <a:t>2</a:t>
            </a:fld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057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72C8-AA58-8F4B-A591-91F71B8B82A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8764-F039-704A-BD91-C4A4EE01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4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72C8-AA58-8F4B-A591-91F71B8B82A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8764-F039-704A-BD91-C4A4EE01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6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72C8-AA58-8F4B-A591-91F71B8B82A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8764-F039-704A-BD91-C4A4EE01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5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72C8-AA58-8F4B-A591-91F71B8B82A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8764-F039-704A-BD91-C4A4EE01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72C8-AA58-8F4B-A591-91F71B8B82A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8764-F039-704A-BD91-C4A4EE01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0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72C8-AA58-8F4B-A591-91F71B8B82A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8764-F039-704A-BD91-C4A4EE01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5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72C8-AA58-8F4B-A591-91F71B8B82A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8764-F039-704A-BD91-C4A4EE01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3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72C8-AA58-8F4B-A591-91F71B8B82A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8764-F039-704A-BD91-C4A4EE01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0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72C8-AA58-8F4B-A591-91F71B8B82A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8764-F039-704A-BD91-C4A4EE01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6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72C8-AA58-8F4B-A591-91F71B8B82A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8764-F039-704A-BD91-C4A4EE01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3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72C8-AA58-8F4B-A591-91F71B8B82A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8764-F039-704A-BD91-C4A4EE01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6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72C8-AA58-8F4B-A591-91F71B8B82A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8764-F039-704A-BD91-C4A4EE0128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16243F-C5DB-8645-8D1A-B6F6A50E564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alphaModFix amt="35000"/>
          </a:blip>
          <a:stretch>
            <a:fillRect/>
          </a:stretch>
        </p:blipFill>
        <p:spPr>
          <a:xfrm rot="21020047">
            <a:off x="-9123159" y="-3578725"/>
            <a:ext cx="10832723" cy="3567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B97A8D-F07D-3A48-BF73-FE9DA600F3A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998415" y="75962"/>
            <a:ext cx="2029088" cy="113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6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2928" y="1698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solidFill>
                  <a:srgbClr val="800000"/>
                </a:solidFill>
                <a:latin typeface="Calibri"/>
                <a:cs typeface="Calibri"/>
              </a:rPr>
              <a:t>OI for Timed Intercourse and IUI</a:t>
            </a:r>
            <a:br>
              <a:rPr lang="en-US" sz="6700" b="1" dirty="0">
                <a:solidFill>
                  <a:srgbClr val="800000"/>
                </a:solidFill>
                <a:latin typeface="Calibri"/>
                <a:cs typeface="Calibri"/>
              </a:rPr>
            </a:br>
            <a:br>
              <a:rPr lang="en-US" sz="6700" b="1" dirty="0">
                <a:solidFill>
                  <a:srgbClr val="800000"/>
                </a:solidFill>
                <a:latin typeface="Calibri"/>
                <a:cs typeface="Calibri"/>
              </a:rPr>
            </a:br>
            <a:endParaRPr lang="en-US" b="1" dirty="0">
              <a:solidFill>
                <a:srgbClr val="112D9F"/>
              </a:solidFill>
              <a:latin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36B34-E20D-E340-9B02-44FA80492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8748" y="4239711"/>
            <a:ext cx="9144000" cy="1655762"/>
          </a:xfrm>
        </p:spPr>
        <p:txBody>
          <a:bodyPr/>
          <a:lstStyle/>
          <a:p>
            <a:r>
              <a:rPr lang="en-US" sz="44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 Endocrinology 2019</a:t>
            </a:r>
          </a:p>
          <a:p>
            <a:r>
              <a:rPr lang="en-US" sz="28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Chairperson – Madhuri Patil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65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2827740" y="1857377"/>
            <a:ext cx="3161109" cy="4071939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1799" dirty="0">
              <a:latin typeface="Calibri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363894" y="1857377"/>
            <a:ext cx="3161109" cy="407193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1799" dirty="0">
              <a:latin typeface="Calibri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3684990" y="1785945"/>
            <a:ext cx="1446609" cy="21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3" b="1" dirty="0">
                <a:latin typeface="Calibri"/>
                <a:cs typeface="Calibri"/>
              </a:rPr>
              <a:t>Non ART Cycle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7221144" y="2143134"/>
            <a:ext cx="1446609" cy="144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3" b="1" dirty="0">
                <a:latin typeface="Calibri"/>
                <a:cs typeface="Calibri"/>
              </a:rPr>
              <a:t>ART Cycle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6620154" y="4334683"/>
            <a:ext cx="25717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C00000"/>
                </a:solidFill>
                <a:latin typeface="Calibri"/>
                <a:cs typeface="Calibri"/>
              </a:rPr>
              <a:t>Multifollicular</a:t>
            </a:r>
            <a:r>
              <a:rPr lang="en-US" sz="2400" b="1" dirty="0">
                <a:solidFill>
                  <a:srgbClr val="C00000"/>
                </a:solidFill>
                <a:latin typeface="Calibri"/>
                <a:cs typeface="Calibri"/>
              </a:rPr>
              <a:t> Development</a:t>
            </a: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3137575" y="4334683"/>
            <a:ext cx="25729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C00000"/>
                </a:solidFill>
                <a:latin typeface="Calibri"/>
                <a:cs typeface="Calibri"/>
              </a:rPr>
              <a:t>Monofollicular</a:t>
            </a:r>
            <a:r>
              <a:rPr lang="en-US"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libri"/>
                <a:cs typeface="Calibri"/>
              </a:rPr>
              <a:t>Deveolpment</a:t>
            </a:r>
            <a:endParaRPr lang="en-US" sz="24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7177" name="TextBox 11"/>
          <p:cNvSpPr txBox="1">
            <a:spLocks noChangeArrowheads="1"/>
          </p:cNvSpPr>
          <p:nvPr/>
        </p:nvSpPr>
        <p:spPr bwMode="auto">
          <a:xfrm>
            <a:off x="2434614" y="6215072"/>
            <a:ext cx="7108468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Calibri"/>
                <a:cs typeface="Calibri"/>
              </a:rPr>
              <a:t>    </a:t>
            </a:r>
            <a:r>
              <a:rPr lang="en-US" sz="2400" b="1" dirty="0">
                <a:latin typeface="Calibri"/>
                <a:cs typeface="Calibri"/>
              </a:rPr>
              <a:t>Requires </a:t>
            </a:r>
            <a:r>
              <a:rPr lang="en-US" sz="2400" b="1" dirty="0">
                <a:solidFill>
                  <a:srgbClr val="C00000"/>
                </a:solidFill>
                <a:latin typeface="Calibri"/>
                <a:cs typeface="Calibri"/>
              </a:rPr>
              <a:t>specific  protocols </a:t>
            </a:r>
            <a:r>
              <a:rPr lang="en-US" sz="2400" b="1" dirty="0">
                <a:latin typeface="Calibri"/>
                <a:cs typeface="Calibri"/>
              </a:rPr>
              <a:t>&amp; stringent </a:t>
            </a:r>
            <a:r>
              <a:rPr lang="en-US" sz="2400" b="1" dirty="0">
                <a:solidFill>
                  <a:srgbClr val="C00000"/>
                </a:solidFill>
                <a:latin typeface="Calibri"/>
                <a:cs typeface="Calibri"/>
              </a:rPr>
              <a:t>monitoring</a:t>
            </a:r>
            <a:endParaRPr lang="en-US" sz="2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34614" y="235269"/>
            <a:ext cx="725759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en-GB" sz="3200" b="1" dirty="0">
                <a:solidFill>
                  <a:srgbClr val="C00000"/>
                </a:solidFill>
                <a:latin typeface="Calibri"/>
                <a:cs typeface="Calibri"/>
              </a:rPr>
              <a:t>Define Goal Of Ovarian Stimulation </a:t>
            </a:r>
            <a:endParaRPr lang="en-IN" sz="32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 eaLnBrk="1" hangingPunct="1"/>
            <a:endParaRPr lang="en-US" sz="2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09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2729400" y="836440"/>
            <a:ext cx="7235811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ea typeface="Segoe UI Symbol" charset="0"/>
                <a:cs typeface="Comic Sans MS"/>
              </a:rPr>
              <a:t>OI drugs should be started on day 2-3 of the MC as </a:t>
            </a:r>
          </a:p>
          <a:p>
            <a:pPr algn="ctr"/>
            <a:endParaRPr lang="en-US" sz="3200" b="1">
              <a:solidFill>
                <a:schemeClr val="tx2"/>
              </a:solidFill>
              <a:ea typeface="Segoe UI Symbol" charset="0"/>
              <a:cs typeface="Comic Sans MS"/>
            </a:endParaRPr>
          </a:p>
          <a:p>
            <a:pPr algn="ctr"/>
            <a:endParaRPr lang="en-US" sz="3200" b="1">
              <a:solidFill>
                <a:srgbClr val="FFFF00"/>
              </a:solidFill>
              <a:ea typeface="Segoe UI Symbol" charset="0"/>
              <a:cs typeface="Comic Sans MS"/>
            </a:endParaRPr>
          </a:p>
          <a:p>
            <a:r>
              <a:rPr lang="en-US" sz="2400" b="1">
                <a:ea typeface="Segoe UI Symbol" charset="0"/>
                <a:cs typeface="Comic Sans MS"/>
              </a:rPr>
              <a:t>Selection of dominant follicle - early follicular phase </a:t>
            </a:r>
          </a:p>
          <a:p>
            <a:endParaRPr lang="en-US" sz="2400" b="1">
              <a:ea typeface="Segoe UI Symbol" charset="0"/>
              <a:cs typeface="Comic Sans MS"/>
            </a:endParaRPr>
          </a:p>
          <a:p>
            <a:pPr algn="ctr"/>
            <a:endParaRPr lang="en-US" sz="2400" b="1">
              <a:ea typeface="Segoe UI Symbol" charset="0"/>
              <a:cs typeface="Comic Sans MS"/>
            </a:endParaRPr>
          </a:p>
          <a:p>
            <a:pPr algn="ctr"/>
            <a:r>
              <a:rPr lang="en-US" sz="2400" b="1">
                <a:ea typeface="Segoe UI Symbol" charset="0"/>
                <a:cs typeface="Comic Sans MS"/>
              </a:rPr>
              <a:t>OI drugs initiated within </a:t>
            </a:r>
            <a:r>
              <a:rPr lang="en-US" sz="2400" b="1">
                <a:solidFill>
                  <a:srgbClr val="000099"/>
                </a:solidFill>
                <a:ea typeface="Segoe UI Symbol" charset="0"/>
                <a:cs typeface="Comic Sans MS"/>
              </a:rPr>
              <a:t>3 days of MC</a:t>
            </a:r>
          </a:p>
          <a:p>
            <a:pPr algn="ctr"/>
            <a:endParaRPr lang="en-US" sz="2400" b="1">
              <a:solidFill>
                <a:srgbClr val="00FFFF"/>
              </a:solidFill>
              <a:ea typeface="Segoe UI Symbol" charset="0"/>
              <a:cs typeface="Comic Sans MS"/>
            </a:endParaRPr>
          </a:p>
          <a:p>
            <a:pPr algn="ctr"/>
            <a:r>
              <a:rPr lang="en-US" sz="2400" b="1">
                <a:ea typeface="Segoe UI Symbol" charset="0"/>
                <a:cs typeface="Comic Sans MS"/>
              </a:rPr>
              <a:t>and dose </a:t>
            </a:r>
            <a:r>
              <a:rPr lang="en-US" sz="2400" b="1">
                <a:solidFill>
                  <a:srgbClr val="000099"/>
                </a:solidFill>
                <a:ea typeface="Segoe UI Symbol" charset="0"/>
                <a:cs typeface="Comic Sans MS"/>
              </a:rPr>
              <a:t>tailored to each individual</a:t>
            </a:r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6164613" y="3236743"/>
            <a:ext cx="372440" cy="609601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799"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362383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81260588"/>
              </p:ext>
            </p:extLst>
          </p:nvPr>
        </p:nvGraphicFramePr>
        <p:xfrm>
          <a:off x="1848890" y="117732"/>
          <a:ext cx="8317671" cy="6740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11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75695857"/>
              </p:ext>
            </p:extLst>
          </p:nvPr>
        </p:nvGraphicFramePr>
        <p:xfrm>
          <a:off x="1499154" y="33919"/>
          <a:ext cx="6855257" cy="6824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524001" y="1221701"/>
            <a:ext cx="1961438" cy="10931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IN" b="1" dirty="0">
                <a:solidFill>
                  <a:srgbClr val="800000"/>
                </a:solidFill>
                <a:latin typeface="Calibri"/>
                <a:cs typeface="Calibri"/>
              </a:rPr>
              <a:t>Failure to conceive after 1 year/young patient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43675" y="4645676"/>
            <a:ext cx="1701731" cy="4340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/>
                <a:cs typeface="Calibri"/>
              </a:rPr>
              <a:t>Ovulation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43675" y="5336903"/>
            <a:ext cx="1701731" cy="7394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/>
                <a:cs typeface="Calibri"/>
              </a:rPr>
              <a:t>Expectant Management  6 months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43674" y="6327525"/>
            <a:ext cx="1816742" cy="524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/>
                <a:cs typeface="Calibri"/>
              </a:rPr>
              <a:t>No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cs typeface="Calibri"/>
              </a:rPr>
              <a:t>Pregancy</a:t>
            </a:r>
            <a:endParaRPr lang="en-US" sz="16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alibri"/>
                <a:cs typeface="Calibri"/>
              </a:rPr>
              <a:t>OI+TI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68189" y="1289077"/>
            <a:ext cx="2266907" cy="7073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/>
                <a:cs typeface="Calibri"/>
              </a:rPr>
              <a:t>Anovulation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69422" y="2314802"/>
            <a:ext cx="2266907" cy="14788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/>
                <a:cs typeface="Calibri"/>
              </a:rPr>
              <a:t>OI with Letrozole         (2.5 -5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cs typeface="Calibri"/>
              </a:rPr>
              <a:t>gms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Calibri"/>
              </a:rPr>
              <a:t> Day 3 </a:t>
            </a:r>
            <a:r>
              <a:rPr lang="mr-IN" sz="1600" b="1" dirty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Calibri"/>
              </a:rPr>
              <a:t> 7 or Clomiphene Citrate 50-150 mg Day 2 -6 -3 months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469422" y="4050899"/>
            <a:ext cx="2198579" cy="8680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/>
                <a:cs typeface="Calibri"/>
              </a:rPr>
              <a:t>Resistance/Failure  to 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cs typeface="Calibri"/>
              </a:rPr>
              <a:t>Letrozole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Calibri"/>
              </a:rPr>
              <a:t> or CC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69422" y="5174397"/>
            <a:ext cx="2198579" cy="819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/>
                <a:cs typeface="Calibri"/>
              </a:rPr>
              <a:t>COS + IUI 3 cycles after tubal patency testing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694504" y="6327525"/>
            <a:ext cx="1828800" cy="52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/>
                <a:cs typeface="Calibri"/>
              </a:rPr>
              <a:t>ART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311188" y="1996377"/>
            <a:ext cx="1755693" cy="137238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79696" y="4292028"/>
            <a:ext cx="0" cy="35364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</p:cNvCxnSpPr>
          <p:nvPr/>
        </p:nvCxnSpPr>
        <p:spPr>
          <a:xfrm>
            <a:off x="7294541" y="5079702"/>
            <a:ext cx="16647" cy="256574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278463" y="6076353"/>
            <a:ext cx="0" cy="251172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  <a:endCxn id="8" idx="0"/>
          </p:cNvCxnSpPr>
          <p:nvPr/>
        </p:nvCxnSpPr>
        <p:spPr>
          <a:xfrm>
            <a:off x="9601643" y="1996377"/>
            <a:ext cx="1233" cy="318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2"/>
          </p:cNvCxnSpPr>
          <p:nvPr/>
        </p:nvCxnSpPr>
        <p:spPr>
          <a:xfrm>
            <a:off x="9602875" y="3793701"/>
            <a:ext cx="0" cy="257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615883" y="4906479"/>
            <a:ext cx="0" cy="2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1" idx="0"/>
          </p:cNvCxnSpPr>
          <p:nvPr/>
        </p:nvCxnSpPr>
        <p:spPr>
          <a:xfrm flipH="1">
            <a:off x="9608905" y="5994223"/>
            <a:ext cx="6979" cy="333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01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92726" y="773464"/>
            <a:ext cx="2896342" cy="5421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Weight Loss if overweight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92726" y="1765018"/>
            <a:ext cx="2896342" cy="7587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Letrozole</a:t>
            </a:r>
            <a:r>
              <a:rPr lang="en-US" b="1" dirty="0"/>
              <a:t> 2.5 </a:t>
            </a:r>
            <a:r>
              <a:rPr lang="mr-IN" b="1" dirty="0"/>
              <a:t>–</a:t>
            </a:r>
            <a:r>
              <a:rPr lang="en-US" b="1" dirty="0"/>
              <a:t> 5mg D3-7</a:t>
            </a:r>
          </a:p>
          <a:p>
            <a:pPr algn="ctr"/>
            <a:r>
              <a:rPr lang="en-US" b="1" dirty="0"/>
              <a:t>CC </a:t>
            </a:r>
            <a:r>
              <a:rPr lang="mr-IN" b="1" dirty="0"/>
              <a:t>–</a:t>
            </a:r>
            <a:r>
              <a:rPr lang="en-US" b="1" dirty="0"/>
              <a:t> 50-150 mg D2-6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21932" y="1765018"/>
            <a:ext cx="1913333" cy="7587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Pregnancy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21932" y="3315592"/>
            <a:ext cx="1913333" cy="8247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Ovulation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77319" y="3332089"/>
            <a:ext cx="2078276" cy="8247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No ovulation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58828" y="3332089"/>
            <a:ext cx="2696466" cy="8247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Ovulation but thin endometrium or decreased cervical mucus</a:t>
            </a:r>
          </a:p>
        </p:txBody>
      </p:sp>
      <p:cxnSp>
        <p:nvCxnSpPr>
          <p:cNvPr id="9" name="Straight Arrow Connector 8"/>
          <p:cNvCxnSpPr>
            <a:stCxn id="2" idx="2"/>
            <a:endCxn id="3" idx="0"/>
          </p:cNvCxnSpPr>
          <p:nvPr/>
        </p:nvCxnSpPr>
        <p:spPr>
          <a:xfrm>
            <a:off x="6040897" y="1315599"/>
            <a:ext cx="0" cy="44941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>
            <a:stCxn id="3" idx="1"/>
            <a:endCxn id="4" idx="3"/>
          </p:cNvCxnSpPr>
          <p:nvPr/>
        </p:nvCxnSpPr>
        <p:spPr>
          <a:xfrm flipH="1">
            <a:off x="3635264" y="2144414"/>
            <a:ext cx="957462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7" name="Straight Arrow Connector 16"/>
          <p:cNvCxnSpPr>
            <a:stCxn id="5" idx="0"/>
            <a:endCxn id="4" idx="2"/>
          </p:cNvCxnSpPr>
          <p:nvPr/>
        </p:nvCxnSpPr>
        <p:spPr>
          <a:xfrm flipV="1">
            <a:off x="2678598" y="2523810"/>
            <a:ext cx="0" cy="79178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9" name="Straight Arrow Connector 18"/>
          <p:cNvCxnSpPr>
            <a:stCxn id="3" idx="2"/>
            <a:endCxn id="5" idx="0"/>
          </p:cNvCxnSpPr>
          <p:nvPr/>
        </p:nvCxnSpPr>
        <p:spPr>
          <a:xfrm flipH="1">
            <a:off x="2678599" y="2523810"/>
            <a:ext cx="3362299" cy="79178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21" name="Straight Arrow Connector 20"/>
          <p:cNvCxnSpPr>
            <a:stCxn id="3" idx="2"/>
          </p:cNvCxnSpPr>
          <p:nvPr/>
        </p:nvCxnSpPr>
        <p:spPr>
          <a:xfrm>
            <a:off x="6040897" y="2523810"/>
            <a:ext cx="0" cy="79178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>
            <a:stCxn id="3" idx="2"/>
          </p:cNvCxnSpPr>
          <p:nvPr/>
        </p:nvCxnSpPr>
        <p:spPr>
          <a:xfrm>
            <a:off x="6040898" y="2523810"/>
            <a:ext cx="3251895" cy="79178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24" name="Rounded Rectangle 23"/>
          <p:cNvSpPr/>
          <p:nvPr/>
        </p:nvSpPr>
        <p:spPr>
          <a:xfrm>
            <a:off x="4777319" y="4602242"/>
            <a:ext cx="2078276" cy="5608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If PCOS add Metformin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77319" y="5591972"/>
            <a:ext cx="2078276" cy="4288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No Pregnancy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777319" y="6367260"/>
            <a:ext cx="2078276" cy="4907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COS + IUI 3 cycles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907276" y="5163089"/>
            <a:ext cx="2548019" cy="9732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Expand diagnostic tests if not done, if done proceed with advanced treatment</a:t>
            </a:r>
          </a:p>
        </p:txBody>
      </p:sp>
      <p:cxnSp>
        <p:nvCxnSpPr>
          <p:cNvPr id="29" name="Straight Arrow Connector 28"/>
          <p:cNvCxnSpPr>
            <a:stCxn id="6" idx="2"/>
            <a:endCxn id="24" idx="0"/>
          </p:cNvCxnSpPr>
          <p:nvPr/>
        </p:nvCxnSpPr>
        <p:spPr>
          <a:xfrm>
            <a:off x="5816457" y="4156864"/>
            <a:ext cx="0" cy="44537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31" name="Straight Arrow Connector 30"/>
          <p:cNvCxnSpPr>
            <a:stCxn id="24" idx="2"/>
            <a:endCxn id="25" idx="0"/>
          </p:cNvCxnSpPr>
          <p:nvPr/>
        </p:nvCxnSpPr>
        <p:spPr>
          <a:xfrm>
            <a:off x="5816457" y="5163089"/>
            <a:ext cx="0" cy="42888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33" name="Straight Arrow Connector 32"/>
          <p:cNvCxnSpPr>
            <a:stCxn id="7" idx="2"/>
            <a:endCxn id="25" idx="3"/>
          </p:cNvCxnSpPr>
          <p:nvPr/>
        </p:nvCxnSpPr>
        <p:spPr>
          <a:xfrm flipH="1">
            <a:off x="6855595" y="4156863"/>
            <a:ext cx="2251466" cy="164955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35" name="Straight Arrow Connector 34"/>
          <p:cNvCxnSpPr>
            <a:stCxn id="25" idx="3"/>
            <a:endCxn id="27" idx="1"/>
          </p:cNvCxnSpPr>
          <p:nvPr/>
        </p:nvCxnSpPr>
        <p:spPr>
          <a:xfrm flipV="1">
            <a:off x="6855595" y="5649707"/>
            <a:ext cx="1051680" cy="15670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37" name="Straight Arrow Connector 36"/>
          <p:cNvCxnSpPr>
            <a:stCxn id="27" idx="2"/>
          </p:cNvCxnSpPr>
          <p:nvPr/>
        </p:nvCxnSpPr>
        <p:spPr>
          <a:xfrm flipH="1">
            <a:off x="6855595" y="6136324"/>
            <a:ext cx="2325690" cy="34640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40" name="Rounded Rectangle 39"/>
          <p:cNvSpPr/>
          <p:nvPr/>
        </p:nvSpPr>
        <p:spPr>
          <a:xfrm>
            <a:off x="9579380" y="6350582"/>
            <a:ext cx="1088620" cy="4907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ART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0269905" y="6136323"/>
            <a:ext cx="0" cy="23093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52" name="Rounded Rectangle 51"/>
          <p:cNvSpPr/>
          <p:nvPr/>
        </p:nvSpPr>
        <p:spPr>
          <a:xfrm>
            <a:off x="1721932" y="6367260"/>
            <a:ext cx="1913333" cy="4616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Pregnancy</a:t>
            </a:r>
          </a:p>
        </p:txBody>
      </p:sp>
      <p:cxnSp>
        <p:nvCxnSpPr>
          <p:cNvPr id="54" name="Straight Arrow Connector 53"/>
          <p:cNvCxnSpPr>
            <a:stCxn id="26" idx="1"/>
          </p:cNvCxnSpPr>
          <p:nvPr/>
        </p:nvCxnSpPr>
        <p:spPr>
          <a:xfrm flipH="1">
            <a:off x="3635265" y="6612630"/>
            <a:ext cx="1142055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7414845" y="6400068"/>
            <a:ext cx="1692216" cy="4288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No Pregnancy</a:t>
            </a:r>
          </a:p>
        </p:txBody>
      </p:sp>
      <p:cxnSp>
        <p:nvCxnSpPr>
          <p:cNvPr id="58" name="Straight Arrow Connector 57"/>
          <p:cNvCxnSpPr>
            <a:stCxn id="26" idx="3"/>
            <a:endCxn id="56" idx="1"/>
          </p:cNvCxnSpPr>
          <p:nvPr/>
        </p:nvCxnSpPr>
        <p:spPr>
          <a:xfrm>
            <a:off x="6855595" y="6612631"/>
            <a:ext cx="559250" cy="187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6" idx="3"/>
            <a:endCxn id="40" idx="1"/>
          </p:cNvCxnSpPr>
          <p:nvPr/>
        </p:nvCxnSpPr>
        <p:spPr>
          <a:xfrm flipV="1">
            <a:off x="9107062" y="6595953"/>
            <a:ext cx="472319" cy="1855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493560" y="1"/>
            <a:ext cx="3472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800000"/>
                </a:solidFill>
              </a:rPr>
              <a:t>Treatment Scheme </a:t>
            </a:r>
            <a:endParaRPr lang="en-US" sz="3200" dirty="0"/>
          </a:p>
        </p:txBody>
      </p:sp>
      <p:sp>
        <p:nvSpPr>
          <p:cNvPr id="62" name="Rounded Rectangle 61"/>
          <p:cNvSpPr/>
          <p:nvPr/>
        </p:nvSpPr>
        <p:spPr>
          <a:xfrm>
            <a:off x="7907275" y="1171181"/>
            <a:ext cx="2760725" cy="1765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If  no  concerns  about  pelvic  or  tubal  health,  it  may  be  appropriate  to  perform 3 cycles  of  OI prior  to  checking  tubal  patency</a:t>
            </a:r>
          </a:p>
        </p:txBody>
      </p:sp>
      <p:cxnSp>
        <p:nvCxnSpPr>
          <p:cNvPr id="71" name="Straight Arrow Connector 70"/>
          <p:cNvCxnSpPr>
            <a:stCxn id="62" idx="1"/>
          </p:cNvCxnSpPr>
          <p:nvPr/>
        </p:nvCxnSpPr>
        <p:spPr>
          <a:xfrm flipH="1" flipV="1">
            <a:off x="7489068" y="2028945"/>
            <a:ext cx="418206" cy="2474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1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0048" y="1260902"/>
            <a:ext cx="3352800" cy="83099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A00000"/>
                </a:solidFill>
                <a:cs typeface="Comic Sans MS"/>
              </a:rPr>
              <a:t>First line therapy</a:t>
            </a:r>
          </a:p>
          <a:p>
            <a:pPr algn="ctr"/>
            <a:r>
              <a:rPr lang="en-US" sz="2400" b="1" dirty="0">
                <a:cs typeface="Comic Sans MS"/>
              </a:rPr>
              <a:t>CC / </a:t>
            </a:r>
            <a:r>
              <a:rPr lang="en-US" sz="2400" b="1" dirty="0" err="1">
                <a:cs typeface="Comic Sans MS"/>
              </a:rPr>
              <a:t>Letrozole</a:t>
            </a:r>
            <a:r>
              <a:rPr lang="en-US" sz="2400" b="1" dirty="0">
                <a:cs typeface="Comic Sans MS"/>
              </a:rPr>
              <a:t>/TMX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2422" y="2608028"/>
            <a:ext cx="5040601" cy="19389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A00000"/>
                </a:solidFill>
                <a:cs typeface="Comic Sans MS"/>
              </a:rPr>
              <a:t>Second line therapy – GT</a:t>
            </a:r>
          </a:p>
          <a:p>
            <a:pPr algn="ctr"/>
            <a:r>
              <a:rPr lang="en-US" sz="2400" b="1" dirty="0">
                <a:cs typeface="Comic Sans MS"/>
              </a:rPr>
              <a:t>1</a:t>
            </a:r>
            <a:r>
              <a:rPr lang="en-US" sz="2400" b="1" baseline="30000" dirty="0">
                <a:cs typeface="Comic Sans MS"/>
              </a:rPr>
              <a:t>st</a:t>
            </a:r>
            <a:r>
              <a:rPr lang="en-US" sz="2400" b="1" dirty="0">
                <a:cs typeface="Comic Sans MS"/>
              </a:rPr>
              <a:t> Cycle « dose - finding » </a:t>
            </a:r>
          </a:p>
          <a:p>
            <a:pPr algn="ctr"/>
            <a:r>
              <a:rPr lang="en-US" sz="2400" b="1" dirty="0">
                <a:cs typeface="Comic Sans MS"/>
              </a:rPr>
              <a:t>Use low dose step - up protocol (37.5 </a:t>
            </a:r>
            <a:r>
              <a:rPr lang="mr-IN" sz="2400" b="1" dirty="0">
                <a:cs typeface="Comic Sans MS"/>
              </a:rPr>
              <a:t>–</a:t>
            </a:r>
            <a:r>
              <a:rPr lang="en-US" sz="2400" b="1" dirty="0">
                <a:cs typeface="Comic Sans MS"/>
              </a:rPr>
              <a:t> 50 IU for PCOS and 75 IU for others)</a:t>
            </a:r>
          </a:p>
          <a:p>
            <a:pPr algn="ctr"/>
            <a:r>
              <a:rPr lang="en-US" sz="2400" b="1" dirty="0">
                <a:cs typeface="Comic Sans MS"/>
              </a:rPr>
              <a:t>Determines FSH threshold dose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3482" y="5102936"/>
            <a:ext cx="4070866" cy="1569660"/>
          </a:xfrm>
          <a:prstGeom prst="rect">
            <a:avLst/>
          </a:prstGeom>
          <a:noFill/>
          <a:ln>
            <a:solidFill>
              <a:srgbClr val="A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cs typeface="Comic Sans MS"/>
              </a:rPr>
              <a:t>Step - down protocol</a:t>
            </a:r>
          </a:p>
          <a:p>
            <a:pPr algn="ctr"/>
            <a:r>
              <a:rPr lang="en-US" sz="2400" b="1" dirty="0">
                <a:cs typeface="Comic Sans MS"/>
              </a:rPr>
              <a:t>Starting dose</a:t>
            </a:r>
          </a:p>
          <a:p>
            <a:pPr algn="ctr"/>
            <a:r>
              <a:rPr lang="en-US" sz="2400" b="1" dirty="0">
                <a:cs typeface="Comic Sans MS"/>
              </a:rPr>
              <a:t>37.5 IU above the effective dose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7496" y="5102936"/>
            <a:ext cx="4876800" cy="1569660"/>
          </a:xfrm>
          <a:prstGeom prst="rect">
            <a:avLst/>
          </a:prstGeom>
          <a:noFill/>
          <a:ln>
            <a:solidFill>
              <a:srgbClr val="A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cs typeface="Comic Sans MS"/>
              </a:rPr>
              <a:t>Low dose step-up protocol </a:t>
            </a:r>
          </a:p>
          <a:p>
            <a:pPr algn="ctr"/>
            <a:r>
              <a:rPr lang="en-US" sz="2400" b="1" dirty="0">
                <a:cs typeface="Comic Sans MS"/>
              </a:rPr>
              <a:t>Starting dose: the effective dose </a:t>
            </a:r>
          </a:p>
          <a:p>
            <a:pPr algn="ctr"/>
            <a:r>
              <a:rPr lang="en-US" sz="2400" b="1" dirty="0">
                <a:cs typeface="Comic Sans MS"/>
              </a:rPr>
              <a:t>Dose increment after 7 days Sequential if &gt; 3 </a:t>
            </a:r>
            <a:r>
              <a:rPr lang="en-US" sz="2400" b="1" dirty="0" err="1">
                <a:cs typeface="Comic Sans MS"/>
              </a:rPr>
              <a:t>foll</a:t>
            </a:r>
            <a:r>
              <a:rPr lang="en-US" sz="2400" b="1" dirty="0">
                <a:cs typeface="Comic Sans MS"/>
              </a:rPr>
              <a:t> &gt; 10 mm </a:t>
            </a:r>
          </a:p>
        </p:txBody>
      </p:sp>
      <p:cxnSp>
        <p:nvCxnSpPr>
          <p:cNvPr id="7" name="Straight Arrow Connector 6"/>
          <p:cNvCxnSpPr>
            <a:stCxn id="3" idx="2"/>
            <a:endCxn id="4" idx="0"/>
          </p:cNvCxnSpPr>
          <p:nvPr/>
        </p:nvCxnSpPr>
        <p:spPr>
          <a:xfrm flipH="1">
            <a:off x="3608916" y="4547020"/>
            <a:ext cx="2503807" cy="555916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2"/>
            <a:endCxn id="5" idx="0"/>
          </p:cNvCxnSpPr>
          <p:nvPr/>
        </p:nvCxnSpPr>
        <p:spPr>
          <a:xfrm>
            <a:off x="6112722" y="4547020"/>
            <a:ext cx="2083174" cy="555916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76172" y="82476"/>
            <a:ext cx="2607125" cy="64633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+mn-lt"/>
              </a:rPr>
              <a:t>OI for IUI</a:t>
            </a:r>
          </a:p>
        </p:txBody>
      </p:sp>
      <p:cxnSp>
        <p:nvCxnSpPr>
          <p:cNvPr id="17" name="Straight Arrow Connector 16"/>
          <p:cNvCxnSpPr>
            <a:stCxn id="11" idx="2"/>
          </p:cNvCxnSpPr>
          <p:nvPr/>
        </p:nvCxnSpPr>
        <p:spPr>
          <a:xfrm>
            <a:off x="6079734" y="728807"/>
            <a:ext cx="0" cy="53209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3" idx="0"/>
          </p:cNvCxnSpPr>
          <p:nvPr/>
        </p:nvCxnSpPr>
        <p:spPr>
          <a:xfrm>
            <a:off x="6112722" y="2091898"/>
            <a:ext cx="0" cy="51613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65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55724" y="6273226"/>
            <a:ext cx="1689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B050"/>
                </a:solidFill>
              </a:rPr>
              <a:t>The Cochrane </a:t>
            </a:r>
          </a:p>
          <a:p>
            <a:pPr algn="ctr"/>
            <a:r>
              <a:rPr lang="en-US" sz="1600" b="1" i="1" dirty="0">
                <a:solidFill>
                  <a:srgbClr val="00B050"/>
                </a:solidFill>
              </a:rPr>
              <a:t>Library 2011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19694653"/>
              </p:ext>
            </p:extLst>
          </p:nvPr>
        </p:nvGraphicFramePr>
        <p:xfrm>
          <a:off x="1524000" y="-34357"/>
          <a:ext cx="9091404" cy="676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24709" y="-34357"/>
            <a:ext cx="278752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lvl="1" algn="ctr"/>
            <a:r>
              <a:rPr lang="en-US" sz="2000" b="1" dirty="0">
                <a:solidFill>
                  <a:srgbClr val="A00000"/>
                </a:solidFill>
                <a:cs typeface="Arial" charset="0"/>
              </a:rPr>
              <a:t>Which ovarian stimulation to chose before intra-uterine insemination? </a:t>
            </a:r>
          </a:p>
        </p:txBody>
      </p:sp>
    </p:spTree>
    <p:extLst>
      <p:ext uri="{BB962C8B-B14F-4D97-AF65-F5344CB8AC3E}">
        <p14:creationId xmlns:p14="http://schemas.microsoft.com/office/powerpoint/2010/main" val="1266644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NNT For Achieving One Additional Pregnancy In Good Prognosis Patients With Different Treatment Modalities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823245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505201" y="5562600"/>
            <a:ext cx="5508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i="1" dirty="0">
                <a:solidFill>
                  <a:srgbClr val="0C6A14"/>
                </a:solidFill>
                <a:latin typeface="+mn-lt"/>
                <a:cs typeface="Comic Sans MS" charset="0"/>
              </a:rPr>
              <a:t>The Practice Committee of  ASRM</a:t>
            </a:r>
            <a:endParaRPr lang="en-US" sz="1800" b="1" dirty="0">
              <a:solidFill>
                <a:srgbClr val="0C6A14"/>
              </a:solidFill>
              <a:latin typeface="+mn-lt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68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498</Words>
  <Application>Microsoft Macintosh PowerPoint</Application>
  <PresentationFormat>Widescreen</PresentationFormat>
  <Paragraphs>91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OI for Timed Intercourse and IUI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NNT For Achieving One Additional Pregnancy In Good Prognosis Patients With Different Treatment Modalities</vt:lpstr>
    </vt:vector>
  </TitlesOfParts>
  <Company>patil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 for Timed Intercourse and IUI</dc:title>
  <dc:creator>AMPLE patil</dc:creator>
  <cp:lastModifiedBy>Madhuri Patil</cp:lastModifiedBy>
  <cp:revision>22</cp:revision>
  <dcterms:created xsi:type="dcterms:W3CDTF">2018-08-13T16:47:48Z</dcterms:created>
  <dcterms:modified xsi:type="dcterms:W3CDTF">2019-07-30T07:37:44Z</dcterms:modified>
</cp:coreProperties>
</file>